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751552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декабря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декабря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юго-западный, северный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19-21, днем 9-11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декабря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12-14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6696334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09, ночью 10 декабря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24523</TotalTime>
  <Words>586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4346</cp:revision>
  <cp:lastPrinted>2021-07-01T03:56:27Z</cp:lastPrinted>
  <dcterms:created xsi:type="dcterms:W3CDTF">2018-03-27T06:03:00Z</dcterms:created>
  <dcterms:modified xsi:type="dcterms:W3CDTF">2024-12-08T07:51:21Z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