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91634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небольшой снег. Ветер северо-западный 3-8 м/с. Температура воздуха ночью 23-25, днем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26-28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97170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67439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декабря, ночью 10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38238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5962</cp:revision>
  <cp:lastPrinted>2021-11-30T05:55:24Z</cp:lastPrinted>
  <dcterms:created xsi:type="dcterms:W3CDTF">2018-03-27T06:03:00Z</dcterms:created>
  <dcterms:modified xsi:type="dcterms:W3CDTF">2024-12-08T07:41:49Z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