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74881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99476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17-22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27646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3629</cp:revision>
  <cp:lastPrinted>2021-10-15T03:50:29Z</cp:lastPrinted>
  <dcterms:created xsi:type="dcterms:W3CDTF">2018-03-27T06:03:00Z</dcterms:created>
  <dcterms:modified xsi:type="dcterms:W3CDTF">2024-12-08T07:18:53Z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