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884349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01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қазан</a:t>
            </a:r>
          </a:p>
          <a:p>
            <a:pPr algn="ct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Аздаған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4-6 жылы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631889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01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жинаму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4163</cp:revision>
  <cp:lastPrinted>2021-07-01T07:38:07Z</cp:lastPrinted>
  <dcterms:created xsi:type="dcterms:W3CDTF">2018-03-27T06:03:00Z</dcterms:created>
  <dcterms:modified xsi:type="dcterms:W3CDTF">2024-09-30T07:17:37Z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