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9365866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15834076"/>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0,045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01 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a:t>
            </a:r>
            <a:r>
              <a:rPr lang="kk-KZ" sz="1200" kern="1400" dirty="0" smtClean="0">
                <a:solidFill>
                  <a:srgbClr val="000000"/>
                </a:solidFill>
                <a:latin typeface="Times New Roman"/>
                <a:ea typeface="Times New Roman"/>
              </a:rPr>
              <a:t>шық</a:t>
            </a:r>
            <a:r>
              <a:rPr lang="kk-KZ" sz="1200" kern="1400" dirty="0">
                <a:solidFill>
                  <a:srgbClr val="000000"/>
                </a:solidFill>
                <a:latin typeface="Times New Roman"/>
                <a:ea typeface="Times New Roman"/>
              </a:rPr>
              <a:t>, жауын-шашынсыз. Шығыстан, солтүстік-шығыстан  жел соғады, күші түнде 2-7, күндіз 7-12 м/с. Ауа температурасы түнде 9-11, күндіз 24-26 жылы</a:t>
            </a:r>
            <a:r>
              <a:rPr lang="kk-KZ" sz="1200" kern="1400" dirty="0" smtClean="0">
                <a:solidFill>
                  <a:srgbClr val="000000"/>
                </a:solidFill>
                <a:latin typeface="Times New Roman"/>
                <a:ea typeface="Times New Roman"/>
              </a:rPr>
              <a:t>.</a:t>
            </a:r>
          </a:p>
          <a:p>
            <a:pPr algn="just">
              <a:buFont typeface="Arial" pitchFamily="34" charset="0"/>
              <a:buNone/>
            </a:pP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01</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02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бұлтты, </a:t>
            </a:r>
            <a:r>
              <a:rPr lang="kk-KZ" sz="1200" kern="1400" dirty="0" smtClean="0">
                <a:solidFill>
                  <a:srgbClr val="000000"/>
                </a:solidFill>
                <a:latin typeface="Times New Roman"/>
                <a:ea typeface="Times New Roman"/>
              </a:rPr>
              <a:t>жауын-шашынсыз. </a:t>
            </a:r>
            <a:r>
              <a:rPr lang="kk-KZ" sz="1200" kern="1400" dirty="0">
                <a:solidFill>
                  <a:srgbClr val="000000"/>
                </a:solidFill>
                <a:latin typeface="Times New Roman"/>
                <a:ea typeface="Times New Roman"/>
              </a:rPr>
              <a:t>Шығыстан, солтүстік-шығыстан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9-11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23798</TotalTime>
  <Words>582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3975</cp:revision>
  <cp:lastPrinted>2023-02-06T06:57:51Z</cp:lastPrinted>
  <dcterms:created xsi:type="dcterms:W3CDTF">2018-03-27T06:03:00Z</dcterms:created>
  <dcterms:modified xsi:type="dcterms:W3CDTF">2024-09-30T07:34:31Z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