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190" y="14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4452123"/>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8" y="117475"/>
            <a:ext cx="4824412"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01 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01 </a:t>
            </a:r>
            <a:r>
              <a:rPr lang="kk-KZ" altLang="ru-RU" sz="1200" b="1" dirty="0" smtClean="0">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м/с</a:t>
            </a:r>
            <a:r>
              <a:rPr lang="ru-RU" sz="1200" dirty="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5-7,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21-23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02 қазанға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01 </a:t>
            </a:r>
            <a:r>
              <a:rPr lang="kk-KZ" sz="1200" b="1" dirty="0" smtClean="0">
                <a:latin typeface="Times New Roman" panose="02020603050405020304" pitchFamily="18" charset="0"/>
                <a:cs typeface="Times New Roman" panose="02020603050405020304" pitchFamily="18" charset="0"/>
              </a:rPr>
              <a:t>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3-5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8490" y="2491351"/>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көтеріңкі</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28686855"/>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1588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chemeClr val="tx1"/>
                          </a:solidFill>
                          <a:effectLst/>
                          <a:latin typeface="Times New Roman" pitchFamily="18" charset="0"/>
                          <a:cs typeface="Times New Roman" pitchFamily="18" charset="0"/>
                        </a:rPr>
                        <a:t>9.925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1594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5.315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chemeClr val="tx1"/>
                          </a:solidFill>
                          <a:effectLst/>
                          <a:latin typeface="Times New Roman" pitchFamily="18" charset="0"/>
                          <a:cs typeface="Times New Roman"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chemeClr val="tx1"/>
                          </a:solidFill>
                          <a:effectLst/>
                          <a:latin typeface="Times New Roman" pitchFamily="18" charset="0"/>
                          <a:cs typeface="Times New Roman" pitchFamily="18" charset="0"/>
                        </a:rPr>
                        <a:t>5945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1.189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chemeClr val="tx1"/>
                          </a:solidFill>
                          <a:effectLst/>
                          <a:latin typeface="Times New Roman" pitchFamily="18" charset="0"/>
                          <a:cs typeface="Times New Roman"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0.227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chemeClr val="tx1"/>
                          </a:solidFill>
                          <a:effectLst/>
                          <a:latin typeface="Times New Roman" pitchFamily="18" charset="0"/>
                          <a:cs typeface="Times New Roman" pitchFamily="18" charset="0"/>
                        </a:rPr>
                        <a:t>470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1.175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chemeClr val="tx1"/>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chemeClr val="tx1"/>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21755</TotalTime>
  <Words>600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4174</cp:revision>
  <cp:lastPrinted>2021-07-01T07:38:07Z</cp:lastPrinted>
  <dcterms:created xsi:type="dcterms:W3CDTF">2018-03-27T06:03:00Z</dcterms:created>
  <dcterms:modified xsi:type="dcterms:W3CDTF">2024-09-30T08:07:59Z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