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805728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317640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01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01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a:t>
            </a:r>
            <a:r>
              <a:rPr lang="kk-KZ" sz="1100" kern="1400" dirty="0">
                <a:latin typeface="Times New Roman" panose="02020603050405020304" pitchFamily="18" charset="0"/>
                <a:ea typeface="Times New Roman" panose="02020603050405020304" pitchFamily="18" charset="0"/>
              </a:rPr>
              <a:t> жел соғады, күші 3-8 м/с. Ауа температурасы түнде 4-6, күндіз 21-23 жылы.</a:t>
            </a:r>
          </a:p>
          <a:p>
            <a:pPr algn="ctr"/>
            <a:r>
              <a:rPr lang="ru-RU" sz="1100" b="1" kern="1400" dirty="0">
                <a:latin typeface="Times New Roman" panose="02020603050405020304" pitchFamily="18" charset="0"/>
                <a:cs typeface="Times New Roman" panose="02020603050405020304" pitchFamily="18" charset="0"/>
              </a:rPr>
              <a:t>02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01 қазан с. 20-ден 02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kk-KZ" sz="1100" dirty="0">
                <a:solidFill>
                  <a:schemeClr val="tx1"/>
                </a:solidFill>
                <a:latin typeface="Times New Roman" panose="02020603050405020304" pitchFamily="18" charset="0"/>
                <a:cs typeface="Times New Roman" panose="02020603050405020304" pitchFamily="18" charset="0"/>
              </a:rPr>
              <a:t>қ</a:t>
            </a:r>
            <a:r>
              <a:rPr lang="ru-RU" sz="1100" dirty="0">
                <a:solidFill>
                  <a:schemeClr val="tx1"/>
                </a:solidFill>
                <a:latin typeface="Times New Roman" panose="02020603050405020304" pitchFamily="18" charset="0"/>
                <a:cs typeface="Times New Roman" panose="02020603050405020304" pitchFamily="18" charset="0"/>
              </a:rPr>
              <a:t>азанда, түнде 02 </a:t>
            </a:r>
            <a:r>
              <a:rPr lang="kk-KZ" sz="1100" dirty="0">
                <a:solidFill>
                  <a:schemeClr val="tx1"/>
                </a:solidFill>
                <a:latin typeface="Times New Roman" panose="02020603050405020304" pitchFamily="18" charset="0"/>
                <a:cs typeface="Times New Roman" panose="02020603050405020304" pitchFamily="18" charset="0"/>
              </a:rPr>
              <a:t>қ</a:t>
            </a:r>
            <a:r>
              <a:rPr lang="ru-RU" sz="1100" dirty="0">
                <a:solidFill>
                  <a:schemeClr val="tx1"/>
                </a:solidFill>
                <a:latin typeface="Times New Roman" panose="02020603050405020304" pitchFamily="18" charset="0"/>
                <a:cs typeface="Times New Roman" panose="02020603050405020304" pitchFamily="18" charset="0"/>
              </a:rPr>
              <a:t>азанда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a:t>
            </a:r>
            <a:r>
              <a:rPr lang="ru-RU" sz="1100" dirty="0">
                <a:solidFill>
                  <a:srgbClr val="FF0000"/>
                </a:solidFill>
                <a:latin typeface="Times New Roman" panose="02020603050405020304" pitchFamily="18" charset="0"/>
                <a:cs typeface="Times New Roman" panose="02020603050405020304" pitchFamily="18" charset="0"/>
              </a:rPr>
              <a:t>деңгейі </a:t>
            </a:r>
            <a:r>
              <a:rPr lang="ru-RU" sz="1100" b="1" dirty="0">
                <a:solidFill>
                  <a:srgbClr val="FF0000"/>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32658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5458</cp:revision>
  <cp:lastPrinted>2023-01-16T10:13:34Z</cp:lastPrinted>
  <dcterms:created xsi:type="dcterms:W3CDTF">2018-03-27T06:03:00Z</dcterms:created>
  <dcterms:modified xsi:type="dcterms:W3CDTF">2024-09-30T06:29:33Z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