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377514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Шығыстан, солтүстік-шығыстан жел соғады, күші 9-14 м/с. Ауа температурасы түнде 8-10, күндіз 20-22 градус жылы.</a:t>
            </a:r>
          </a:p>
          <a:p>
            <a:pPr algn="ctr"/>
            <a:r>
              <a:rPr lang="kk-KZ" altLang="ru-RU" sz="1200" b="1" dirty="0" smtClean="0">
                <a:latin typeface="Times New Roman" panose="02020603050405020304" pitchFamily="18" charset="0"/>
                <a:cs typeface="Times New Roman" panose="02020603050405020304" pitchFamily="18" charset="0"/>
              </a:rPr>
              <a:t>02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itchFamily="18" charset="0"/>
                <a:cs typeface="Times New Roman" pitchFamily="18" charset="0"/>
                <a:sym typeface="+mn-ea"/>
              </a:rPr>
              <a:t>, </a:t>
            </a:r>
            <a:r>
              <a:rPr lang="kk-KZ" sz="1200" smtClean="0">
                <a:latin typeface="Times New Roman" pitchFamily="18" charset="0"/>
                <a:cs typeface="Times New Roman" pitchFamily="18" charset="0"/>
                <a:sym typeface="+mn-ea"/>
              </a:rPr>
              <a:t>жауын-шашынсыз. Шығыстан</a:t>
            </a:r>
            <a:r>
              <a:rPr lang="kk-KZ" sz="1200" dirty="0">
                <a:latin typeface="Times New Roman" pitchFamily="18" charset="0"/>
                <a:cs typeface="Times New Roman" pitchFamily="18" charset="0"/>
                <a:sym typeface="+mn-ea"/>
              </a:rPr>
              <a:t>, солтүстік-шығыстан</a:t>
            </a:r>
            <a:r>
              <a:rPr lang="kk-KZ" sz="1200" dirty="0" smtClean="0">
                <a:latin typeface="Times New Roman" pitchFamily="18" charset="0"/>
                <a:cs typeface="Times New Roman" pitchFamily="18" charset="0"/>
                <a:sym typeface="+mn-ea"/>
              </a:rPr>
              <a:t>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3-5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1208987"/>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20681</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4025</cp:revision>
  <cp:lastPrinted>2021-07-01T07:38:07Z</cp:lastPrinted>
  <dcterms:created xsi:type="dcterms:W3CDTF">2018-03-27T06:03:00Z</dcterms:created>
  <dcterms:modified xsi:type="dcterms:W3CDTF">2024-09-30T08:03:32Z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