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1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202131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852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түстік-шығысқа соғатын жел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19-21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щығыстан, оңтүстік-шығыстан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539" y="24405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39806545"/>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19857</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3952</cp:revision>
  <cp:lastPrinted>2021-07-01T03:56:27Z</cp:lastPrinted>
  <dcterms:created xsi:type="dcterms:W3CDTF">2018-03-27T06:03:00Z</dcterms:created>
  <dcterms:modified xsi:type="dcterms:W3CDTF">2024-09-30T07:23:10Z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