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90163218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79598809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969770"/>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31 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smtClean="0">
                <a:latin typeface="Times New Roman" pitchFamily="18" charset="0"/>
                <a:cs typeface="Times New Roman" pitchFamily="18" charset="0"/>
              </a:rPr>
              <a:t>2</a:t>
            </a:r>
            <a:r>
              <a:rPr lang="en-US"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30 қыркүйектен </a:t>
            </a:r>
            <a:r>
              <a:rPr lang="kk-KZ" altLang="ru-RU" sz="1100" b="1" dirty="0" smtClean="0">
                <a:latin typeface="Times New Roman" pitchFamily="18" charset="0"/>
                <a:cs typeface="Times New Roman" pitchFamily="18" charset="0"/>
              </a:rPr>
              <a:t>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01</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қазанға  </a:t>
            </a:r>
            <a:r>
              <a:rPr lang="kk-KZ" altLang="ru-RU" sz="1100" b="1" dirty="0" smtClean="0">
                <a:latin typeface="Times New Roman" pitchFamily="18" charset="0"/>
                <a:cs typeface="Times New Roman" pitchFamily="18" charset="0"/>
              </a:rPr>
              <a:t>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түннің бірінші жартысында </a:t>
            </a:r>
            <a:r>
              <a:rPr lang="kk-KZ" sz="1100" dirty="0" smtClean="0">
                <a:latin typeface="Times New Roman" pitchFamily="18" charset="0"/>
                <a:cs typeface="Times New Roman" pitchFamily="18" charset="0"/>
              </a:rPr>
              <a:t>жаңбыр жауып, найзағай болады. </a:t>
            </a:r>
            <a:r>
              <a:rPr lang="kk-KZ" sz="1100" dirty="0" smtClean="0">
                <a:latin typeface="Times New Roman" pitchFamily="18" charset="0"/>
                <a:cs typeface="Times New Roman" pitchFamily="18" charset="0"/>
              </a:rPr>
              <a:t>Шығыстан, оңтүстік-шығыстан </a:t>
            </a:r>
            <a:r>
              <a:rPr lang="kk-KZ" sz="1100" dirty="0" smtClean="0">
                <a:latin typeface="Times New Roman" pitchFamily="18" charset="0"/>
                <a:cs typeface="Times New Roman" pitchFamily="18" charset="0"/>
              </a:rPr>
              <a:t>жел соғады, күші 8-13, </a:t>
            </a:r>
            <a:r>
              <a:rPr lang="kk-KZ" sz="1100" dirty="0" smtClean="0">
                <a:latin typeface="Times New Roman" pitchFamily="18" charset="0"/>
                <a:cs typeface="Times New Roman" pitchFamily="18" charset="0"/>
              </a:rPr>
              <a:t>түнде екпіні </a:t>
            </a:r>
            <a:r>
              <a:rPr lang="kk-KZ" sz="1100" dirty="0" smtClean="0">
                <a:latin typeface="Times New Roman" pitchFamily="18" charset="0"/>
                <a:cs typeface="Times New Roman" pitchFamily="18" charset="0"/>
              </a:rPr>
              <a:t>15-20 м/с. Ауа температурасы түнде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01 қазанға</a:t>
            </a:r>
            <a:endParaRPr lang="ru-RU" sz="1100" b="1" dirty="0" smtClean="0">
              <a:latin typeface="Times New Roman" panose="02020603050405020304" pitchFamily="18" charset="0"/>
              <a:cs typeface="Times New Roman" panose="02020603050405020304" pitchFamily="18" charset="0"/>
            </a:endParaRPr>
          </a:p>
          <a:p>
            <a:pPr indent="182563" algn="just"/>
            <a:r>
              <a:rPr lang="kk-KZ" altLang="ru-RU" sz="1100" b="1" dirty="0" smtClean="0">
                <a:latin typeface="Times New Roman" pitchFamily="18" charset="0"/>
                <a:cs typeface="Times New Roman" pitchFamily="18" charset="0"/>
              </a:rPr>
              <a:t>      2024 ж.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30</a:t>
            </a:r>
            <a:r>
              <a:rPr lang="en-US"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қыркүйектен  0</a:t>
            </a:r>
            <a:r>
              <a:rPr lang="en-US" altLang="ru-RU" sz="1100" b="1" dirty="0" smtClean="0">
                <a:latin typeface="Times New Roman" pitchFamily="18" charset="0"/>
                <a:cs typeface="Times New Roman" pitchFamily="18" charset="0"/>
              </a:rPr>
              <a:t>8</a:t>
            </a:r>
            <a:r>
              <a:rPr lang="kk-KZ" altLang="ru-RU" sz="1100" b="1" dirty="0" smtClean="0">
                <a:latin typeface="Times New Roman" pitchFamily="18" charset="0"/>
                <a:cs typeface="Times New Roman" pitchFamily="18" charset="0"/>
              </a:rPr>
              <a:t> сағ. 01 </a:t>
            </a:r>
            <a:r>
              <a:rPr lang="ru-RU" altLang="ru-RU" sz="1100" b="1" dirty="0" err="1" smtClean="0">
                <a:latin typeface="Times New Roman" panose="02020603050405020304" pitchFamily="18" charset="0"/>
                <a:cs typeface="Times New Roman" panose="02020603050405020304" pitchFamily="18" charset="0"/>
              </a:rPr>
              <a:t>қазанға</a:t>
            </a:r>
            <a:r>
              <a:rPr 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дейін</a:t>
            </a:r>
            <a:endParaRPr lang="en-US" altLang="ru-RU" sz="11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уақыттарда</a:t>
            </a:r>
            <a:r>
              <a:rPr lang="kk-KZ" sz="1100" dirty="0" smtClean="0">
                <a:latin typeface="Times New Roman" pitchFamily="18" charset="0"/>
                <a:cs typeface="Times New Roman" pitchFamily="18" charset="0"/>
              </a:rPr>
              <a:t> жаңбыр, найзағай</a:t>
            </a:r>
            <a:r>
              <a:rPr lang="uz-Cyrl-UZ" sz="1100" dirty="0" smtClean="0">
                <a:latin typeface="Times New Roman" pitchFamily="18" charset="0"/>
                <a:cs typeface="Times New Roman" pitchFamily="18" charset="0"/>
              </a:rPr>
              <a:t>. Шығыстан, оңтүстік-шығыстан </a:t>
            </a:r>
            <a:r>
              <a:rPr lang="kk-KZ" sz="1100" dirty="0" smtClean="0">
                <a:latin typeface="Times New Roman" pitchFamily="18" charset="0"/>
                <a:cs typeface="Times New Roman" pitchFamily="18" charset="0"/>
              </a:rPr>
              <a:t>жел соғады, күші 8-13 м/с. Ауа температурасы  9-11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қазаннан,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02</a:t>
            </a:r>
            <a:r>
              <a:rPr lang="en-US"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13859</TotalTime>
  <Words>591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3384</cp:revision>
  <cp:lastPrinted>2021-07-01T03:56:27Z</cp:lastPrinted>
  <dcterms:created xsi:type="dcterms:W3CDTF">2018-03-27T06:03:00Z</dcterms:created>
  <dcterms:modified xsi:type="dcterms:W3CDTF">2024-09-30T08:24:40Z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