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274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30 </a:t>
                      </a:r>
                      <a:r>
                        <a:rPr lang="kk-KZ" altLang="ru-RU" sz="1200" b="1" i="1" dirty="0">
                          <a:solidFill>
                            <a:srgbClr val="000000"/>
                          </a:solidFill>
                          <a:latin typeface="Times New Roman" pitchFamily="18" charset="0"/>
                          <a:cs typeface="Times New Roman" pitchFamily="18" charset="0"/>
                        </a:rPr>
                        <a:t>қыркүйекке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smtClean="0">
                <a:solidFill>
                  <a:srgbClr val="000000"/>
                </a:solidFill>
                <a:latin typeface="Times New Roman" pitchFamily="18" charset="0"/>
                <a:cs typeface="Times New Roman" pitchFamily="18" charset="0"/>
              </a:rPr>
              <a:t>қыркүйекке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668701974"/>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20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503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404664"/>
            <a:ext cx="4608512" cy="1585049"/>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kk-KZ" altLang="ru-RU" sz="1050" b="1" dirty="0" smtClean="0">
                <a:solidFill>
                  <a:srgbClr val="000000"/>
                </a:solidFill>
                <a:latin typeface="Times New Roman" pitchFamily="18" charset="0"/>
                <a:cs typeface="Times New Roman" pitchFamily="18" charset="0"/>
              </a:rPr>
              <a:t>01 қазанға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lvl="0"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30 </a:t>
            </a:r>
            <a:r>
              <a:rPr lang="ru-RU" sz="1050" b="1" dirty="0" err="1" smtClean="0">
                <a:latin typeface="Times New Roman" pitchFamily="18" charset="0"/>
                <a:cs typeface="Times New Roman" pitchFamily="18" charset="0"/>
              </a:rPr>
              <a:t>қыркүйекке</a:t>
            </a:r>
            <a:r>
              <a:rPr lang="kk-KZ" altLang="ru-RU" sz="1050" b="1" dirty="0" smtClean="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smtClean="0">
                <a:solidFill>
                  <a:srgbClr val="000000"/>
                </a:solidFill>
                <a:latin typeface="Times New Roman" pitchFamily="18" charset="0"/>
                <a:cs typeface="Times New Roman" pitchFamily="18" charset="0"/>
              </a:rPr>
              <a:t>01 қазанға </a:t>
            </a:r>
            <a:r>
              <a:rPr lang="ru-RU" altLang="ru-RU" sz="1050" b="1" dirty="0" smtClean="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Батыстан, солтүстік-батыстан</a:t>
            </a:r>
            <a:r>
              <a:rPr lang="kk-KZ" sz="1100" dirty="0" smtClean="0"/>
              <a:t>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3-5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19-21 градус </a:t>
            </a:r>
            <a:r>
              <a:rPr lang="kk-KZ" sz="1100" dirty="0">
                <a:latin typeface="Times New Roman" pitchFamily="18" charset="0"/>
                <a:cs typeface="Times New Roman" pitchFamily="18" charset="0"/>
              </a:rPr>
              <a:t>жылы.</a:t>
            </a:r>
          </a:p>
          <a:p>
            <a:pPr algn="ctr"/>
            <a:r>
              <a:rPr lang="kk-KZ" altLang="ru-RU" sz="1050" b="1" dirty="0" smtClean="0">
                <a:solidFill>
                  <a:srgbClr val="000000"/>
                </a:solidFill>
                <a:latin typeface="Times New Roman" pitchFamily="18" charset="0"/>
                <a:cs typeface="Times New Roman" pitchFamily="18" charset="0"/>
              </a:rPr>
              <a:t>02 қазанға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a:t>
            </a:r>
            <a:r>
              <a:rPr lang="ru-RU" altLang="ru-RU" sz="1050" b="1" dirty="0">
                <a:solidFill>
                  <a:srgbClr val="000000"/>
                </a:solidFill>
                <a:latin typeface="Times New Roman" pitchFamily="18" charset="0"/>
                <a:cs typeface="Times New Roman" pitchFamily="18" charset="0"/>
              </a:rPr>
              <a:t> </a:t>
            </a:r>
            <a:r>
              <a:rPr lang="kk-KZ" altLang="ru-RU" sz="1050" b="1" dirty="0" smtClean="0">
                <a:solidFill>
                  <a:srgbClr val="000000"/>
                </a:solidFill>
                <a:latin typeface="Times New Roman" pitchFamily="18" charset="0"/>
                <a:cs typeface="Times New Roman" pitchFamily="18" charset="0"/>
              </a:rPr>
              <a:t>01 қазанға 20</a:t>
            </a:r>
            <a:r>
              <a:rPr lang="ru-RU" altLang="ru-RU" sz="1050" b="1" dirty="0" smtClean="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smtClean="0">
                <a:solidFill>
                  <a:srgbClr val="000000"/>
                </a:solidFill>
                <a:latin typeface="Times New Roman" pitchFamily="18" charset="0"/>
                <a:cs typeface="Times New Roman" pitchFamily="18" charset="0"/>
              </a:rPr>
              <a:t>02 қазанға </a:t>
            </a:r>
            <a:r>
              <a:rPr lang="ru-RU" sz="1050" b="1" dirty="0" smtClean="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a:t>
            </a:r>
            <a:r>
              <a:rPr lang="kk-KZ" sz="1100">
                <a:latin typeface="Times New Roman" pitchFamily="18" charset="0"/>
                <a:cs typeface="Times New Roman" pitchFamily="18" charset="0"/>
              </a:rPr>
              <a:t>, </a:t>
            </a:r>
            <a:r>
              <a:rPr lang="kk-KZ" sz="1100" smtClean="0">
                <a:latin typeface="Times New Roman" pitchFamily="18" charset="0"/>
                <a:cs typeface="Times New Roman" pitchFamily="18" charset="0"/>
              </a:rPr>
              <a:t>жауын-шашынсыз. Солтүстік-батыстан</a:t>
            </a:r>
            <a:r>
              <a:rPr lang="kk-KZ" sz="1100" dirty="0" smtClean="0">
                <a:latin typeface="Times New Roman" pitchFamily="18" charset="0"/>
                <a:cs typeface="Times New Roman" pitchFamily="18" charset="0"/>
              </a:rPr>
              <a:t>, батыстан, жел </a:t>
            </a:r>
            <a:r>
              <a:rPr lang="kk-KZ" sz="1100" dirty="0">
                <a:latin typeface="Times New Roman" pitchFamily="18" charset="0"/>
                <a:cs typeface="Times New Roman" pitchFamily="18" charset="0"/>
              </a:rPr>
              <a:t>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1-3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01 </a:t>
            </a:r>
            <a:r>
              <a:rPr lang="kk-KZ" sz="1100" dirty="0" smtClean="0">
                <a:solidFill>
                  <a:schemeClr val="tx1"/>
                </a:solidFill>
                <a:latin typeface="Times New Roman" pitchFamily="18" charset="0"/>
                <a:cs typeface="Times New Roman" pitchFamily="18" charset="0"/>
              </a:rPr>
              <a:t>қазанда, </a:t>
            </a:r>
            <a:r>
              <a:rPr lang="kk-KZ" sz="1100" dirty="0" smtClean="0">
                <a:solidFill>
                  <a:srgbClr val="000000"/>
                </a:solidFill>
                <a:latin typeface="Times New Roman" pitchFamily="18" charset="0"/>
                <a:cs typeface="Times New Roman" pitchFamily="18" charset="0"/>
              </a:rPr>
              <a:t>02 </a:t>
            </a:r>
            <a:r>
              <a:rPr lang="kk-KZ" sz="1100" dirty="0" smtClean="0">
                <a:solidFill>
                  <a:schemeClr val="tx1"/>
                </a:solidFill>
                <a:latin typeface="Times New Roman" pitchFamily="18" charset="0"/>
                <a:cs typeface="Times New Roman" pitchFamily="18" charset="0"/>
              </a:rPr>
              <a:t>қазанда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А.Новиков/Т.Марьина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15477</TotalTime>
  <Words>548</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5269</cp:revision>
  <cp:lastPrinted>2021-07-01T03:56:27Z</cp:lastPrinted>
  <dcterms:created xsi:type="dcterms:W3CDTF">2018-03-27T06:03:00Z</dcterms:created>
  <dcterms:modified xsi:type="dcterms:W3CDTF">2024-09-30T08:13:36Z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