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346"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274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30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2999" y="114300"/>
            <a:ext cx="4824413" cy="2077492"/>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01 қазанға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050" b="1" dirty="0" smtClean="0">
                <a:latin typeface="Times New Roman" pitchFamily="18" charset="0"/>
                <a:cs typeface="Times New Roman" pitchFamily="18" charset="0"/>
              </a:rPr>
              <a:t>2024 </a:t>
            </a:r>
            <a:r>
              <a:rPr lang="ru-RU" sz="1050" b="1" dirty="0" err="1" smtClean="0">
                <a:latin typeface="Times New Roman" pitchFamily="18" charset="0"/>
                <a:cs typeface="Times New Roman" pitchFamily="18" charset="0"/>
              </a:rPr>
              <a:t>жылғы </a:t>
            </a:r>
            <a:r>
              <a:rPr lang="ru-RU" sz="1050" b="1" dirty="0" smtClean="0">
                <a:latin typeface="Times New Roman" pitchFamily="18" charset="0"/>
                <a:cs typeface="Times New Roman" pitchFamily="18" charset="0"/>
              </a:rPr>
              <a:t>30</a:t>
            </a:r>
            <a:r>
              <a:rPr lang="ru-RU" sz="1050" b="1" dirty="0" smtClean="0">
                <a:latin typeface="Times New Roman" pitchFamily="18" charset="0"/>
                <a:cs typeface="Times New Roman" pitchFamily="18" charset="0"/>
              </a:rPr>
              <a:t> </a:t>
            </a:r>
            <a:r>
              <a:rPr lang="ru-RU" sz="1050" b="1" dirty="0" err="1" smtClean="0">
                <a:latin typeface="Times New Roman" pitchFamily="18" charset="0"/>
                <a:ea typeface="Times New Roman KZ" pitchFamily="18" charset="0"/>
                <a:cs typeface="Times New Roman" pitchFamily="18" charset="0"/>
              </a:rPr>
              <a:t>қыркүйек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20-дан </a:t>
            </a:r>
            <a:r>
              <a:rPr lang="ru-RU" sz="1050" b="1" dirty="0" err="1" smtClean="0">
                <a:latin typeface="Times New Roman" pitchFamily="18" charset="0"/>
                <a:cs typeface="Times New Roman" pitchFamily="18" charset="0"/>
              </a:rPr>
              <a:t>бастап</a:t>
            </a:r>
            <a:r>
              <a:rPr lang="ru-RU" sz="1050" b="1" dirty="0" smtClean="0">
                <a:latin typeface="Times New Roman" pitchFamily="18" charset="0"/>
                <a:cs typeface="Times New Roman" pitchFamily="18" charset="0"/>
              </a:rPr>
              <a:t> </a:t>
            </a:r>
            <a:r>
              <a:rPr lang="kk-KZ" altLang="ru-RU" sz="1050" b="1" dirty="0" smtClean="0">
                <a:latin typeface="Times New Roman" pitchFamily="18" charset="0"/>
                <a:ea typeface="Times New Roman KZ" pitchFamily="18" charset="0"/>
                <a:cs typeface="Times New Roman" pitchFamily="18" charset="0"/>
              </a:rPr>
              <a:t>01 </a:t>
            </a:r>
            <a:r>
              <a:rPr lang="kk-KZ" altLang="ru-RU" sz="1050" b="1" dirty="0" smtClean="0">
                <a:latin typeface="Times New Roman" pitchFamily="18" charset="0"/>
                <a:ea typeface="Times New Roman KZ" pitchFamily="18" charset="0"/>
                <a:cs typeface="Times New Roman" pitchFamily="18" charset="0"/>
              </a:rPr>
              <a:t>қазан </a:t>
            </a:r>
            <a:r>
              <a:rPr lang="ru-RU" sz="1050" b="1" dirty="0" err="1" smtClean="0">
                <a:latin typeface="Times New Roman" pitchFamily="18" charset="0"/>
                <a:cs typeface="Times New Roman" pitchFamily="18" charset="0"/>
              </a:rPr>
              <a:t>сағ</a:t>
            </a:r>
            <a:r>
              <a:rPr lang="ru-RU" sz="1050" b="1" dirty="0" err="1" smtClean="0">
                <a:latin typeface="Times New Roman" pitchFamily="18" charset="0"/>
                <a:cs typeface="Times New Roman" pitchFamily="18" charset="0"/>
              </a:rPr>
              <a:t>.</a:t>
            </a:r>
            <a:r>
              <a:rPr lang="ru-RU" sz="1050" b="1" dirty="0" smtClean="0">
                <a:latin typeface="Times New Roman" pitchFamily="18" charset="0"/>
                <a:cs typeface="Times New Roman" pitchFamily="18" charset="0"/>
              </a:rPr>
              <a:t> 20-ға </a:t>
            </a:r>
            <a:r>
              <a:rPr lang="ru-RU" sz="1050" b="1" dirty="0" err="1" smtClean="0">
                <a:latin typeface="Times New Roman" pitchFamily="18" charset="0"/>
                <a:cs typeface="Times New Roman" pitchFamily="18" charset="0"/>
              </a:rPr>
              <a:t>дейін</a:t>
            </a:r>
            <a:endParaRPr lang="ru-RU" sz="1050" b="1" dirty="0" smtClean="0">
              <a:latin typeface="Times New Roman" pitchFamily="18" charset="0"/>
              <a:cs typeface="Times New Roman" pitchFamily="18" charset="0"/>
            </a:endParaRPr>
          </a:p>
          <a:p>
            <a:r>
              <a:rPr lang="kk-KZ" sz="1200" dirty="0" smtClean="0">
                <a:latin typeface="Times New Roman KZ" pitchFamily="18" charset="0"/>
                <a:ea typeface="Times New Roman KZ" pitchFamily="18" charset="0"/>
              </a:rPr>
              <a:t>Көшпелі бұлтты, жауын-шашынсыз. Солтүстік-шығыстан</a:t>
            </a:r>
            <a:r>
              <a:rPr lang="kk-KZ" sz="1200" dirty="0" smtClean="0">
                <a:latin typeface="Times New Roman" pitchFamily="18" charset="0"/>
                <a:cs typeface="Times New Roman" pitchFamily="18" charset="0"/>
              </a:rPr>
              <a:t> жел соғады, күші </a:t>
            </a:r>
            <a:r>
              <a:rPr lang="kk-KZ" sz="1200" dirty="0" smtClean="0">
                <a:latin typeface="Times New Roman" pitchFamily="18" charset="0"/>
                <a:cs typeface="Times New Roman" pitchFamily="18" charset="0"/>
              </a:rPr>
              <a:t>3-8</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м/с. Ауа температурасы түнде </a:t>
            </a:r>
            <a:r>
              <a:rPr lang="kk-KZ" sz="1200" dirty="0" smtClean="0">
                <a:latin typeface="Times New Roman" pitchFamily="18" charset="0"/>
                <a:cs typeface="Times New Roman" pitchFamily="18" charset="0"/>
              </a:rPr>
              <a:t>0-2,</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күндіз 21-23 градус жылы.</a:t>
            </a:r>
          </a:p>
          <a:p>
            <a:endParaRPr lang="kk-KZ"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02 </a:t>
            </a:r>
            <a:r>
              <a:rPr lang="kk-KZ" altLang="ru-RU" sz="1200" b="1" dirty="0" smtClean="0">
                <a:latin typeface="Times New Roman" pitchFamily="18" charset="0"/>
                <a:ea typeface="Times New Roman KZ" pitchFamily="18" charset="0"/>
                <a:cs typeface="Times New Roman" pitchFamily="18" charset="0"/>
              </a:rPr>
              <a:t>қазан</a:t>
            </a:r>
          </a:p>
          <a:p>
            <a:pPr marL="228600" indent="-228600" algn="ctr"/>
            <a:r>
              <a:rPr lang="ru-RU" sz="1050" b="1" dirty="0" smtClean="0">
                <a:latin typeface="Times New Roman" pitchFamily="18" charset="0"/>
                <a:ea typeface="Times New Roman KZ" pitchFamily="18" charset="0"/>
                <a:cs typeface="Times New Roman" pitchFamily="18" charset="0"/>
              </a:rPr>
              <a:t>2024 </a:t>
            </a:r>
            <a:r>
              <a:rPr lang="ru-RU" sz="1050" b="1" dirty="0" err="1" smtClean="0">
                <a:latin typeface="Times New Roman" pitchFamily="18" charset="0"/>
                <a:ea typeface="Times New Roman KZ" pitchFamily="18" charset="0"/>
                <a:cs typeface="Times New Roman" pitchFamily="18" charset="0"/>
              </a:rPr>
              <a:t>жылғы</a:t>
            </a:r>
            <a:r>
              <a:rPr lang="ru-RU" sz="1050" b="1" dirty="0" smtClean="0">
                <a:latin typeface="Times New Roman" pitchFamily="18" charset="0"/>
                <a:ea typeface="Times New Roman KZ" pitchFamily="18" charset="0"/>
                <a:cs typeface="Times New Roman" pitchFamily="18" charset="0"/>
              </a:rPr>
              <a:t> </a:t>
            </a:r>
            <a:r>
              <a:rPr lang="kk-KZ" altLang="ru-RU" sz="1050" b="1" dirty="0" smtClean="0">
                <a:latin typeface="Times New Roman" pitchFamily="18" charset="0"/>
                <a:ea typeface="Times New Roman KZ" pitchFamily="18" charset="0"/>
                <a:cs typeface="Times New Roman" pitchFamily="18" charset="0"/>
              </a:rPr>
              <a:t>01 қазан </a:t>
            </a:r>
            <a:r>
              <a:rPr lang="ru-RU" sz="1050" b="1" dirty="0" err="1" smtClean="0">
                <a:latin typeface="Times New Roman" pitchFamily="18" charset="0"/>
                <a:ea typeface="Times New Roman KZ" pitchFamily="18" charset="0"/>
                <a:cs typeface="Times New Roman" pitchFamily="18" charset="0"/>
              </a:rPr>
              <a:t>сағ</a:t>
            </a:r>
            <a:r>
              <a:rPr lang="ru-RU" sz="1050" b="1" dirty="0" err="1" smtClean="0">
                <a:latin typeface="Times New Roman" pitchFamily="18" charset="0"/>
                <a:ea typeface="Times New Roman KZ" pitchFamily="18" charset="0"/>
                <a:cs typeface="Times New Roman" pitchFamily="18" charset="0"/>
              </a:rPr>
              <a:t>.</a:t>
            </a:r>
            <a:r>
              <a:rPr lang="ru-RU" sz="1050" b="1" dirty="0" smtClean="0">
                <a:latin typeface="Times New Roman" pitchFamily="18" charset="0"/>
                <a:ea typeface="Times New Roman KZ" pitchFamily="18" charset="0"/>
                <a:cs typeface="Times New Roman" pitchFamily="18" charset="0"/>
              </a:rPr>
              <a:t> 20-дан </a:t>
            </a:r>
            <a:r>
              <a:rPr lang="ru-RU" sz="1050" b="1" dirty="0" err="1" smtClean="0">
                <a:latin typeface="Times New Roman" pitchFamily="18" charset="0"/>
                <a:ea typeface="Times New Roman KZ" pitchFamily="18" charset="0"/>
                <a:cs typeface="Times New Roman" pitchFamily="18" charset="0"/>
              </a:rPr>
              <a:t>бастап</a:t>
            </a:r>
            <a:r>
              <a:rPr lang="ru-RU" sz="1050" b="1" dirty="0" smtClean="0">
                <a:latin typeface="Times New Roman" pitchFamily="18" charset="0"/>
                <a:ea typeface="Times New Roman KZ" pitchFamily="18" charset="0"/>
                <a:cs typeface="Times New Roman" pitchFamily="18" charset="0"/>
              </a:rPr>
              <a:t> </a:t>
            </a:r>
            <a:r>
              <a:rPr lang="ru-RU" sz="1050" b="1" dirty="0" smtClean="0">
                <a:latin typeface="Times New Roman" pitchFamily="18" charset="0"/>
                <a:ea typeface="Times New Roman KZ" pitchFamily="18" charset="0"/>
                <a:cs typeface="Times New Roman" pitchFamily="18" charset="0"/>
              </a:rPr>
              <a:t>02 </a:t>
            </a:r>
            <a:r>
              <a:rPr lang="kk-KZ" altLang="ru-RU" sz="1050" b="1" dirty="0" smtClean="0">
                <a:latin typeface="Times New Roman" pitchFamily="18" charset="0"/>
                <a:ea typeface="Times New Roman KZ" pitchFamily="18" charset="0"/>
                <a:cs typeface="Times New Roman" pitchFamily="18" charset="0"/>
              </a:rPr>
              <a:t>қазан</a:t>
            </a:r>
            <a:r>
              <a:rPr lang="ru-RU" sz="1050" b="1" dirty="0" smtClean="0">
                <a:latin typeface="Times New Roman" pitchFamily="18" charset="0"/>
                <a:ea typeface="Times New Roman KZ" pitchFamily="18" charset="0"/>
                <a:cs typeface="Times New Roman" pitchFamily="18" charset="0"/>
              </a:rPr>
              <a:t>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08-ге </a:t>
            </a:r>
            <a:r>
              <a:rPr lang="ru-RU" sz="1050" b="1" dirty="0" err="1" smtClean="0">
                <a:latin typeface="Times New Roman" pitchFamily="18" charset="0"/>
                <a:ea typeface="Times New Roman KZ" pitchFamily="18" charset="0"/>
                <a:cs typeface="Times New Roman" pitchFamily="18" charset="0"/>
              </a:rPr>
              <a:t>дейін</a:t>
            </a:r>
            <a:endParaRPr lang="ru-RU" sz="1050" b="1" dirty="0" smtClean="0">
              <a:latin typeface="Times New Roman" pitchFamily="18" charset="0"/>
              <a:ea typeface="Times New Roman KZ" pitchFamily="18" charset="0"/>
              <a:cs typeface="Times New Roman" pitchFamily="18" charset="0"/>
            </a:endParaRPr>
          </a:p>
          <a:p>
            <a:pPr marL="228600" indent="-228600" algn="ctr"/>
            <a:endParaRPr lang="ru-RU" sz="1050" b="1" dirty="0" smtClean="0">
              <a:latin typeface="Times New Roman" pitchFamily="18" charset="0"/>
              <a:ea typeface="Times New Roman KZ" pitchFamily="18" charset="0"/>
              <a:cs typeface="Times New Roman" pitchFamily="18" charset="0"/>
            </a:endParaRPr>
          </a:p>
          <a:p>
            <a:pPr algn="just" fontAlgn="auto">
              <a:spcBef>
                <a:spcPts val="0"/>
              </a:spcBef>
              <a:spcAft>
                <a:spcPts val="0"/>
              </a:spcAft>
              <a:defRPr/>
            </a:pPr>
            <a:r>
              <a:rPr lang="kk-KZ" sz="1200" dirty="0" smtClean="0">
                <a:latin typeface="Times New Roman KZ" pitchFamily="18" charset="0"/>
                <a:ea typeface="Times New Roman KZ" pitchFamily="18" charset="0"/>
              </a:rPr>
              <a:t>Көшпелі бұлтты, жауын-шашынсыз. Солтүстік-шығыстан</a:t>
            </a:r>
            <a:r>
              <a:rPr lang="kk-KZ" sz="1200" dirty="0" smtClean="0">
                <a:latin typeface="Times New Roman" pitchFamily="18" charset="0"/>
                <a:cs typeface="Times New Roman" pitchFamily="18" charset="0"/>
              </a:rPr>
              <a:t> жел соғады, күші 5-10 м/с. Ауа температурасы </a:t>
            </a:r>
            <a:r>
              <a:rPr lang="kk-KZ" sz="1200" dirty="0" smtClean="0">
                <a:latin typeface="Times New Roman" pitchFamily="18" charset="0"/>
                <a:cs typeface="Times New Roman" pitchFamily="18" charset="0"/>
              </a:rPr>
              <a:t>2-4</a:t>
            </a:r>
            <a:r>
              <a:rPr lang="kk-KZ" sz="1200" dirty="0" smtClean="0">
                <a:latin typeface="Times New Roman" pitchFamily="18" charset="0"/>
                <a:cs typeface="Times New Roman" pitchFamily="18" charset="0"/>
              </a:rPr>
              <a:t> </a:t>
            </a:r>
            <a:r>
              <a:rPr lang="kk-KZ" sz="1200" smtClean="0">
                <a:latin typeface="Times New Roman" pitchFamily="18" charset="0"/>
                <a:cs typeface="Times New Roman" pitchFamily="18" charset="0"/>
              </a:rPr>
              <a:t>градус </a:t>
            </a:r>
            <a:r>
              <a:rPr lang="kk-KZ" sz="1200" smtClean="0">
                <a:latin typeface="Times New Roman" pitchFamily="18" charset="0"/>
                <a:cs typeface="Times New Roman" pitchFamily="18" charset="0"/>
              </a:rPr>
              <a:t>жылы.</a:t>
            </a: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428868"/>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2024 </a:t>
            </a:r>
            <a:r>
              <a:rPr lang="ru-RU" sz="1200" dirty="0" err="1" smtClean="0">
                <a:solidFill>
                  <a:schemeClr val="tx1"/>
                </a:solidFill>
                <a:latin typeface="Times New Roman" panose="02020603050405020304" pitchFamily="18" charset="0"/>
                <a:cs typeface="Times New Roman" panose="02020603050405020304" pitchFamily="18" charset="0"/>
              </a:rPr>
              <a:t>жылдың</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01 </a:t>
            </a:r>
            <a:r>
              <a:rPr lang="kk-KZ" altLang="ru-RU" sz="1200" dirty="0" smtClean="0">
                <a:solidFill>
                  <a:schemeClr val="tx1"/>
                </a:solidFill>
                <a:latin typeface="Times New Roman" pitchFamily="18" charset="0"/>
                <a:ea typeface="Times New Roman KZ" pitchFamily="18" charset="0"/>
                <a:cs typeface="Times New Roman" pitchFamily="18" charset="0"/>
              </a:rPr>
              <a:t>қазан</a:t>
            </a:r>
            <a:r>
              <a:rPr lang="kk-KZ" sz="1200" dirty="0" smtClean="0">
                <a:solidFill>
                  <a:schemeClr val="tx1"/>
                </a:solidFill>
                <a:latin typeface="Times New Roman" panose="02020603050405020304" pitchFamily="18" charset="0"/>
                <a:cs typeface="Times New Roman" panose="02020603050405020304" pitchFamily="18" charset="0"/>
              </a:rPr>
              <a:t>, 02 </a:t>
            </a:r>
            <a:r>
              <a:rPr lang="kk-KZ" altLang="ru-RU" sz="1200" dirty="0" smtClean="0">
                <a:solidFill>
                  <a:schemeClr val="tx1"/>
                </a:solidFill>
                <a:latin typeface="Times New Roman" pitchFamily="18" charset="0"/>
                <a:ea typeface="Times New Roman KZ" pitchFamily="18" charset="0"/>
                <a:cs typeface="Times New Roman" pitchFamily="18" charset="0"/>
              </a:rPr>
              <a:t>қазан</a:t>
            </a:r>
            <a:r>
              <a:rPr lang="kk-KZ" altLang="ru-RU" sz="1200" b="1" dirty="0" smtClean="0">
                <a:solidFill>
                  <a:schemeClr val="tx1"/>
                </a:solidFill>
                <a:latin typeface="Times New Roman" pitchFamily="18" charset="0"/>
                <a:ea typeface="Times New Roman KZ" pitchFamily="18" charset="0"/>
                <a:cs typeface="Times New Roman"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30</a:t>
            </a:r>
            <a:r>
              <a:rPr 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қыркүйек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431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82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1052</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0,2</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35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47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Айтуган</a:t>
            </a:r>
            <a:r>
              <a:rPr lang="ru-RU" altLang="ru-RU" sz="1400" b="1" i="1" dirty="0" smtClean="0">
                <a:solidFill>
                  <a:srgbClr val="000000"/>
                </a:solidFill>
                <a:latin typeface="Times New Roman" panose="02020603050405020304" pitchFamily="18" charset="0"/>
                <a:cs typeface="Times New Roman" panose="02020603050405020304" pitchFamily="18" charset="0"/>
              </a:rPr>
              <a:t> А А / </a:t>
            </a:r>
            <a:r>
              <a:rPr lang="ru-RU" altLang="ru-RU" sz="1400" b="1" i="1" dirty="0" smtClean="0">
                <a:solidFill>
                  <a:srgbClr val="000000"/>
                </a:solidFill>
                <a:latin typeface="Times New Roman" panose="02020603050405020304" pitchFamily="18" charset="0"/>
                <a:cs typeface="Times New Roman" panose="02020603050405020304" pitchFamily="18" charset="0"/>
              </a:rPr>
              <a:t>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19799</TotalTime>
  <Words>536</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4516</cp:revision>
  <cp:lastPrinted>2021-07-01T03:56:27Z</cp:lastPrinted>
  <dcterms:created xsi:type="dcterms:W3CDTF">2018-03-27T06:03:00Z</dcterms:created>
  <dcterms:modified xsi:type="dcterms:W3CDTF">2024-09-30T07:51:37Z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