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125" d="100"/>
          <a:sy n="125" d="100"/>
        </p:scale>
        <p:origin x="-156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15469094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9-14, днем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6816725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21027</TotalTime>
  <Words>594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4020</cp:revision>
  <cp:lastPrinted>2021-07-01T03:56:27Z</cp:lastPrinted>
  <dcterms:created xsi:type="dcterms:W3CDTF">2018-03-27T06:03:00Z</dcterms:created>
  <dcterms:modified xsi:type="dcterms:W3CDTF">2024-09-12T08:08:45Z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