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00" d="100"/>
          <a:sy n="100" d="100"/>
        </p:scale>
        <p:origin x="-2490" y="-34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256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сентября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008" y="2132856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13 сентября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ru-RU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73016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 сентября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916034393"/>
              </p:ext>
            </p:extLst>
          </p:nvPr>
        </p:nvGraphicFramePr>
        <p:xfrm>
          <a:off x="5025008" y="4077073"/>
          <a:ext cx="4693124" cy="23411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175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1545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0,03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21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0,04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808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0,2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47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0,2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0,02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1,0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5025008" y="332656"/>
            <a:ext cx="47598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13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2024 г.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12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lvl="0" indent="180975" algn="just">
              <a:tabLst>
                <a:tab pos="180975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северный 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8-10,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20-22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14 сентября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indent="180975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северный, северо-восточный 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8-10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5008" y="3284984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Г.Газизова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16981</TotalTime>
  <Words>585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5452</cp:revision>
  <cp:lastPrinted>2021-07-01T03:56:27Z</cp:lastPrinted>
  <dcterms:created xsi:type="dcterms:W3CDTF">2018-03-27T06:03:00Z</dcterms:created>
  <dcterms:modified xsi:type="dcterms:W3CDTF">2024-09-12T06:32:30Z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