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68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781880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14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1753" y="207340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5338" y="29783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457143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Гафурова-Кенесова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24864</TotalTime>
  <Words>685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4175</cp:revision>
  <cp:lastPrinted>2021-10-18T15:52:53Z</cp:lastPrinted>
  <dcterms:created xsi:type="dcterms:W3CDTF">2018-03-27T06:03:00Z</dcterms:created>
  <dcterms:modified xsi:type="dcterms:W3CDTF">2024-09-12T06:37:52Z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