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851794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13 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14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 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7-12 м/с. Температура воздуха 10-12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440863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сентября, ночью 14 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37384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4865</cp:revision>
  <cp:lastPrinted>2021-02-03T11:37:00Z</cp:lastPrinted>
  <dcterms:created xsi:type="dcterms:W3CDTF">2018-03-27T06:03:00Z</dcterms:created>
  <dcterms:modified xsi:type="dcterms:W3CDTF">2024-09-12T08:51:37Z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