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3" d="100"/>
          <a:sy n="113" d="100"/>
        </p:scale>
        <p:origin x="115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0792128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№209</a:t>
                      </a:r>
                      <a:r>
                        <a:rPr lang="kk-KZ" altLang="x-none" sz="1600" b="1" i="1" baseline="0" dirty="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6396194"/>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973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0.195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28 шілдеге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27 ш</a:t>
            </a:r>
            <a:r>
              <a:rPr lang="kk-KZ" altLang="ru-RU" sz="1200" b="1" dirty="0">
                <a:latin typeface="Times New Roman" panose="02020603050405020304" pitchFamily="18" charset="0"/>
                <a:cs typeface="Times New Roman" panose="02020603050405020304" pitchFamily="18" charset="0"/>
              </a:rPr>
              <a:t>ілде</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28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күндіз өткінші жаңбыр, найзағай</a:t>
            </a:r>
            <a:r>
              <a:rPr lang="kk-KZ" sz="1100" dirty="0">
                <a:latin typeface="Times New Roman" panose="02020603050405020304" pitchFamily="18" charset="0"/>
                <a:cs typeface="Times New Roman" panose="02020603050405020304" pitchFamily="18" charset="0"/>
              </a:rPr>
              <a:t>. Жел солтүстік-батыстан соғады, күші 9-14 м/с. Ауа температурасы түнде 12-14, күндіз 26-28 градус жылы.</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29 </a:t>
            </a:r>
            <a:r>
              <a:rPr lang="ru-RU" sz="1200" b="1" dirty="0" err="1">
                <a:solidFill>
                  <a:srgbClr val="000000"/>
                </a:solidFill>
                <a:latin typeface="Times New Roman" pitchFamily="18" charset="0"/>
                <a:cs typeface="Times New Roman" pitchFamily="18" charset="0"/>
                <a:sym typeface="+mn-ea"/>
              </a:rPr>
              <a:t>шілдеге</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28 шілде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29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жаңбыр, найзағай. </a:t>
            </a:r>
            <a:r>
              <a:rPr lang="kk-KZ" sz="1100" dirty="0">
                <a:latin typeface="Times New Roman" panose="02020603050405020304" pitchFamily="18" charset="0"/>
                <a:cs typeface="Times New Roman" panose="02020603050405020304" pitchFamily="18" charset="0"/>
              </a:rPr>
              <a:t>Жел оңтүстік-батыстан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13-15 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2662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a:solidFill>
                  <a:schemeClr val="tx1"/>
                </a:solidFill>
                <a:latin typeface="Times New Roman" panose="02020603050405020304" pitchFamily="18" charset="0"/>
                <a:cs typeface="Times New Roman" panose="02020603050405020304" pitchFamily="18" charset="0"/>
              </a:rPr>
              <a:t>28 </a:t>
            </a:r>
            <a:r>
              <a:rPr lang="ru-RU" sz="1100" b="1" dirty="0" err="1">
                <a:solidFill>
                  <a:schemeClr val="tx1"/>
                </a:solidFill>
                <a:latin typeface="Times New Roman" panose="02020603050405020304" pitchFamily="18" charset="0"/>
                <a:cs typeface="Times New Roman" panose="02020603050405020304" pitchFamily="18" charset="0"/>
              </a:rPr>
              <a:t>шілде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29 </a:t>
            </a:r>
            <a:r>
              <a:rPr lang="kk-KZ" sz="1100" b="1" dirty="0">
                <a:solidFill>
                  <a:schemeClr val="tx1"/>
                </a:solidFill>
                <a:latin typeface="Times New Roman" panose="02020603050405020304" pitchFamily="18" charset="0"/>
                <a:cs typeface="Times New Roman" panose="02020603050405020304" pitchFamily="18" charset="0"/>
              </a:rPr>
              <a:t>шілде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Оспанова</a:t>
            </a:r>
            <a:r>
              <a:rPr lang="ru-RU" altLang="ru-RU" sz="1200" b="1" i="1" dirty="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26354</TotalTime>
  <Words>608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5139</cp:revision>
  <cp:lastPrinted>2021-07-01T03:56:27Z</cp:lastPrinted>
  <dcterms:created xsi:type="dcterms:W3CDTF">2018-03-27T06:03:00Z</dcterms:created>
  <dcterms:modified xsi:type="dcterms:W3CDTF">2024-07-27T06:58:12Z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