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7346371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7002789"/>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Солтүстік-батыстан оңтүстік-батысқа ауысып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6-11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22014</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3807</cp:revision>
  <cp:lastPrinted>2023-02-06T06:57:51Z</cp:lastPrinted>
  <dcterms:created xsi:type="dcterms:W3CDTF">2018-03-27T06:03:00Z</dcterms:created>
  <dcterms:modified xsi:type="dcterms:W3CDTF">2024-07-27T07:55:37Z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