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88563713"/>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209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27 шілде</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6" y="0"/>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28 </a:t>
            </a:r>
            <a:r>
              <a:rPr lang="kk-KZ" altLang="ru-RU" sz="1200" b="1" dirty="0" smtClean="0">
                <a:latin typeface="Times New Roman" pitchFamily="18" charset="0"/>
                <a:cs typeface="Times New Roman" pitchFamily="18" charset="0"/>
              </a:rPr>
              <a:t>шілдеге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27</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шілде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28 </a:t>
            </a:r>
            <a:r>
              <a:rPr lang="kk-KZ" altLang="ru-RU" sz="1200" b="1" dirty="0" smtClean="0">
                <a:solidFill>
                  <a:srgbClr val="000000"/>
                </a:solidFill>
                <a:latin typeface="Times New Roman" pitchFamily="18" charset="0"/>
                <a:cs typeface="Times New Roman" pitchFamily="18" charset="0"/>
              </a:rPr>
              <a:t>шілде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Көшпелі бұлтты, жауын-шашынсыз.  Батыстан жел соғады, күші 7-12, күндіз екпіні 15 м/с. Ауа температурасы түнде 11-13, күндіз 24-26 градус жылы болады.</a:t>
            </a:r>
          </a:p>
          <a:p>
            <a:pPr algn="ctr"/>
            <a:r>
              <a:rPr lang="kk-KZ" sz="1200" b="1" dirty="0" smtClean="0">
                <a:solidFill>
                  <a:srgbClr val="000000"/>
                </a:solidFill>
                <a:latin typeface="Times New Roman" pitchFamily="18" charset="0"/>
                <a:cs typeface="Times New Roman" pitchFamily="18" charset="0"/>
              </a:rPr>
              <a:t>29 </a:t>
            </a:r>
            <a:r>
              <a:rPr lang="kk-KZ" sz="1200" b="1" dirty="0" smtClean="0">
                <a:solidFill>
                  <a:srgbClr val="000000"/>
                </a:solidFill>
                <a:latin typeface="Times New Roman" pitchFamily="18" charset="0"/>
                <a:cs typeface="Times New Roman" pitchFamily="18" charset="0"/>
              </a:rPr>
              <a:t>шілдеге</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28 </a:t>
            </a:r>
            <a:r>
              <a:rPr lang="kk-KZ" sz="1200" b="1" dirty="0" smtClean="0">
                <a:solidFill>
                  <a:srgbClr val="000000"/>
                </a:solidFill>
                <a:latin typeface="Times New Roman" pitchFamily="18" charset="0"/>
                <a:cs typeface="Times New Roman"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29 </a:t>
            </a:r>
            <a:r>
              <a:rPr lang="kk-KZ" sz="1200" b="1" dirty="0" smtClean="0">
                <a:solidFill>
                  <a:srgbClr val="000000"/>
                </a:solidFill>
                <a:latin typeface="Times New Roman" pitchFamily="18" charset="0"/>
                <a:cs typeface="Times New Roman"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Көшпелі бұлтты</a:t>
            </a:r>
            <a:r>
              <a:rPr lang="kk-KZ" sz="1200" dirty="0" smtClean="0">
                <a:latin typeface="Times New Roman" pitchFamily="18" charset="0"/>
                <a:cs typeface="Times New Roman" pitchFamily="18" charset="0"/>
              </a:rPr>
              <a:t>, жауын-шашынсыз. </a:t>
            </a:r>
            <a:r>
              <a:rPr lang="kk-KZ" sz="1200" dirty="0" smtClean="0">
                <a:latin typeface="Times New Roman" pitchFamily="18" charset="0"/>
                <a:cs typeface="Times New Roman" pitchFamily="18" charset="0"/>
              </a:rPr>
              <a:t>Батыстан, оңтүстік-батыстан  жел соғады, </a:t>
            </a:r>
            <a:r>
              <a:rPr lang="kk-KZ" sz="1200" dirty="0" smtClean="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3-8 м/с</a:t>
            </a:r>
            <a:r>
              <a:rPr lang="kk-KZ" sz="1200" dirty="0" smtClean="0">
                <a:latin typeface="Times New Roman" pitchFamily="18" charset="0"/>
                <a:cs typeface="Times New Roman" pitchFamily="18" charset="0"/>
              </a:rPr>
              <a:t>.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12-14 </a:t>
            </a:r>
            <a:r>
              <a:rPr lang="kk-KZ" sz="1200" dirty="0" smtClean="0">
                <a:latin typeface="Times New Roman" pitchFamily="18" charset="0"/>
                <a:cs typeface="Times New Roman" pitchFamily="18" charset="0"/>
              </a:rPr>
              <a:t>градус 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99280749"/>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688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0,138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0,558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0,225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27 </a:t>
            </a:r>
            <a:r>
              <a:rPr lang="kk-KZ" altLang="ru-RU" sz="1200" b="1" dirty="0" smtClean="0">
                <a:latin typeface="Times New Roman" panose="02020603050405020304" pitchFamily="18" charset="0"/>
                <a:cs typeface="Times New Roman" panose="02020603050405020304" pitchFamily="18" charset="0"/>
              </a:rPr>
              <a:t>шілдедегі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0106" y="2161847"/>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28 </a:t>
            </a:r>
            <a:r>
              <a:rPr lang="kk-KZ" sz="1200" dirty="0">
                <a:solidFill>
                  <a:schemeClr val="tx1"/>
                </a:solidFill>
                <a:latin typeface="Times New Roman" panose="02020603050405020304" pitchFamily="18" charset="0"/>
                <a:cs typeface="Times New Roman" panose="02020603050405020304" pitchFamily="18" charset="0"/>
              </a:rPr>
              <a:t>шілдеде, </a:t>
            </a:r>
            <a:r>
              <a:rPr lang="kk-KZ" sz="1200" dirty="0" smtClean="0">
                <a:solidFill>
                  <a:schemeClr val="tx1"/>
                </a:solidFill>
                <a:latin typeface="Times New Roman" panose="02020603050405020304" pitchFamily="18" charset="0"/>
                <a:cs typeface="Times New Roman" panose="02020603050405020304" pitchFamily="18" charset="0"/>
              </a:rPr>
              <a:t>29 </a:t>
            </a:r>
            <a:r>
              <a:rPr lang="kk-KZ" sz="1200" dirty="0" smtClean="0">
                <a:solidFill>
                  <a:schemeClr val="tx1"/>
                </a:solidFill>
                <a:latin typeface="Times New Roman" panose="02020603050405020304" pitchFamily="18" charset="0"/>
                <a:cs typeface="Times New Roman" panose="02020603050405020304" pitchFamily="18" charset="0"/>
              </a:rPr>
              <a:t>шілдеде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Аманжолқызы 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Картпанбетов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Д.Г.</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18454</TotalTime>
  <Words>521</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4576</cp:revision>
  <cp:lastPrinted>2021-07-01T07:38:07Z</cp:lastPrinted>
  <dcterms:created xsi:type="dcterms:W3CDTF">2018-03-27T06:03:00Z</dcterms:created>
  <dcterms:modified xsi:type="dcterms:W3CDTF">2024-07-27T08:43:22Z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