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6" d="100"/>
          <a:sy n="76" d="100"/>
        </p:scale>
        <p:origin x="-19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068337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26-28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6904333"/>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19288</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3897</cp:revision>
  <cp:lastPrinted>2021-07-01T03:56:27Z</cp:lastPrinted>
  <dcterms:created xsi:type="dcterms:W3CDTF">2018-03-27T06:03:00Z</dcterms:created>
  <dcterms:modified xsi:type="dcterms:W3CDTF">2024-07-27T08:13:14Z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