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20" d="100"/>
          <a:sy n="120" d="100"/>
        </p:scale>
        <p:origin x="-3533" y="-238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67484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302369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a:t>
            </a:r>
            <a:r>
              <a:rPr lang="kk-KZ" sz="1100" kern="1400" dirty="0">
                <a:solidFill>
                  <a:srgbClr val="000000"/>
                </a:solidFill>
                <a:latin typeface="Times New Roman" panose="02020603050405020304" pitchFamily="18" charset="0"/>
                <a:cs typeface="Times New Roman" panose="02020603050405020304" pitchFamily="18" charset="0"/>
              </a:rPr>
              <a:t> бат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9-14 м/с</a:t>
            </a:r>
            <a:r>
              <a:rPr lang="kk-KZ" sz="1100" kern="1400" dirty="0">
                <a:solidFill>
                  <a:srgbClr val="000000"/>
                </a:solidFill>
                <a:latin typeface="Times New Roman" panose="02020603050405020304" pitchFamily="18" charset="0"/>
              </a:rPr>
              <a:t>. Ауа температурасы түнде 19-21, </a:t>
            </a:r>
            <a:r>
              <a:rPr lang="kk-KZ" sz="1100" kern="1400" dirty="0">
                <a:solidFill>
                  <a:srgbClr val="000000"/>
                </a:solidFill>
                <a:latin typeface="Times New Roman" panose="02020603050405020304" pitchFamily="18" charset="0"/>
                <a:ea typeface="Times New Roman" panose="02020603050405020304" pitchFamily="18" charset="0"/>
              </a:rPr>
              <a:t>күндіз 29-31 жылы. </a:t>
            </a:r>
          </a:p>
          <a:p>
            <a:pPr algn="ctr"/>
            <a:r>
              <a:rPr lang="ru-RU" sz="1100" b="1" kern="1400" dirty="0">
                <a:solidFill>
                  <a:srgbClr val="000000"/>
                </a:solidFill>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a:t>
            </a:r>
            <a:r>
              <a:rPr lang="kk-KZ" sz="1100" kern="1400" dirty="0">
                <a:solidFill>
                  <a:srgbClr val="000000"/>
                </a:solidFill>
                <a:latin typeface="Times New Roman" panose="02020603050405020304" pitchFamily="18" charset="0"/>
                <a:cs typeface="Times New Roman" panose="02020603050405020304" pitchFamily="18" charset="0"/>
              </a:rPr>
              <a:t> 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28 шілдеде, түнде 29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30185</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5227</cp:revision>
  <cp:lastPrinted>2023-01-16T10:13:34Z</cp:lastPrinted>
  <dcterms:created xsi:type="dcterms:W3CDTF">2018-03-27T06:03:00Z</dcterms:created>
  <dcterms:modified xsi:type="dcterms:W3CDTF">2024-07-27T07:27:35Z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