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739" autoAdjust="0"/>
  </p:normalViewPr>
  <p:slideViewPr>
    <p:cSldViewPr showGuides="1">
      <p:cViewPr varScale="1">
        <p:scale>
          <a:sx n="76" d="100"/>
          <a:sy n="76" d="100"/>
        </p:scale>
        <p:origin x="-198" y="-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9252855"/>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69" y="117475"/>
            <a:ext cx="4990680"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28 </a:t>
            </a:r>
            <a:r>
              <a:rPr lang="kk-KZ" altLang="ru-RU" sz="1200" b="1" dirty="0">
                <a:latin typeface="Times New Roman" panose="02020603050405020304" pitchFamily="18" charset="0"/>
                <a:cs typeface="Times New Roman" panose="02020603050405020304" pitchFamily="18" charset="0"/>
              </a:rPr>
              <a:t>шілдеге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28 </a:t>
            </a:r>
            <a:r>
              <a:rPr lang="kk-KZ" sz="1200" b="1" dirty="0">
                <a:latin typeface="Times New Roman" panose="02020603050405020304" pitchFamily="18" charset="0"/>
                <a:cs typeface="Times New Roman" panose="02020603050405020304" pitchFamily="18" charset="0"/>
              </a:rPr>
              <a:t>шілде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17-19,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26-28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29 </a:t>
            </a:r>
            <a:r>
              <a:rPr lang="kk-KZ" altLang="ru-RU" sz="1200" b="1" dirty="0">
                <a:latin typeface="Times New Roman" panose="02020603050405020304" pitchFamily="18" charset="0"/>
                <a:cs typeface="Times New Roman" panose="02020603050405020304" pitchFamily="18" charset="0"/>
              </a:rPr>
              <a:t>шілдеге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28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29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11-13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just"/>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27 </a:t>
            </a:r>
            <a:r>
              <a:rPr lang="kk-KZ" altLang="ru-RU" sz="1200" b="1" dirty="0" smtClean="0">
                <a:latin typeface="Times New Roman" panose="02020603050405020304" pitchFamily="18" charset="0"/>
                <a:cs typeface="Times New Roman" panose="02020603050405020304" pitchFamily="18" charset="0"/>
              </a:rPr>
              <a:t>шілде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61786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b="1" smtClean="0">
                <a:solidFill>
                  <a:schemeClr val="tx1"/>
                </a:solidFill>
                <a:latin typeface="Times New Roman" panose="02020603050405020304" pitchFamily="18" charset="0"/>
                <a:cs typeface="Times New Roman" panose="02020603050405020304" pitchFamily="18" charset="0"/>
              </a:rPr>
              <a:t>көтеріңкі</a:t>
            </a:r>
            <a:r>
              <a:rPr lang="kk-KZ" sz="1200" b="1"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09241928"/>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85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0716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2.288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20825</TotalTime>
  <Words>602</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3968</cp:revision>
  <cp:lastPrinted>2021-07-01T07:38:07Z</cp:lastPrinted>
  <dcterms:created xsi:type="dcterms:W3CDTF">2018-03-27T06:03:00Z</dcterms:created>
  <dcterms:modified xsi:type="dcterms:W3CDTF">2024-07-27T08:12:50Z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