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57115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Көшпелі 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күннің екінші жартысында </a:t>
            </a:r>
            <a:r>
              <a:rPr lang="kk-KZ" sz="1100" dirty="0" smtClean="0">
                <a:latin typeface="Times New Roman" panose="02020603050405020304" pitchFamily="18" charset="0"/>
                <a:cs typeface="Times New Roman" panose="02020603050405020304" pitchFamily="18" charset="0"/>
              </a:rPr>
              <a:t>өткінші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Оңтүстік-шығыстан соғатын жел солтүстік-батысқа ауысады, </a:t>
            </a:r>
            <a:r>
              <a:rPr lang="kk-KZ" sz="1100" dirty="0" smtClean="0">
                <a:solidFill>
                  <a:prstClr val="black"/>
                </a:solidFill>
                <a:latin typeface="Times New Roman" pitchFamily="18" charset="0"/>
                <a:cs typeface="Times New Roman" pitchFamily="18" charset="0"/>
              </a:rPr>
              <a:t>түнде күші </a:t>
            </a:r>
            <a:r>
              <a:rPr lang="kk-KZ" sz="1100" dirty="0" smtClean="0">
                <a:solidFill>
                  <a:prstClr val="black"/>
                </a:solidFill>
                <a:latin typeface="Times New Roman" pitchFamily="18" charset="0"/>
                <a:cs typeface="Times New Roman" pitchFamily="18" charset="0"/>
              </a:rPr>
              <a:t>2-7 </a:t>
            </a:r>
            <a:r>
              <a:rPr lang="kk-KZ" sz="1100" dirty="0" smtClean="0">
                <a:solidFill>
                  <a:prstClr val="black"/>
                </a:solidFill>
                <a:latin typeface="Times New Roman" pitchFamily="18" charset="0"/>
                <a:cs typeface="Times New Roman" pitchFamily="18" charset="0"/>
              </a:rPr>
              <a:t>м/с, күндіз күші 5-10, екпіні 15-18 м/с</a:t>
            </a:r>
            <a:r>
              <a:rPr lang="kk-KZ" sz="1100" dirty="0" smtClean="0">
                <a:latin typeface="Times New Roman" panose="02020603050405020304" pitchFamily="18" charset="0"/>
                <a:cs typeface="Times New Roman" panose="02020603050405020304" pitchFamily="18" charset="0"/>
              </a:rPr>
              <a:t>.</a:t>
            </a:r>
            <a:r>
              <a:rPr lang="kk-KZ" sz="1100" dirty="0" smtClean="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18-20° жылы, күндіз қатты ыстық 33-35 градус.</a:t>
            </a:r>
          </a:p>
          <a:p>
            <a:pPr lvl="0" indent="185738" algn="just"/>
            <a:endParaRPr lang="kk-KZ" sz="1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Көшпелі бұлтты,</a:t>
            </a:r>
            <a:r>
              <a:rPr lang="" sz="1100" dirty="0" smtClean="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түстік-батыстан </a:t>
            </a:r>
            <a:r>
              <a:rPr lang="kk-KZ" sz="1100" dirty="0" smtClean="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a:t>
            </a:r>
            <a:r>
              <a:rPr lang="kk-KZ" sz="1100" dirty="0" smtClean="0">
                <a:solidFill>
                  <a:prstClr val="black"/>
                </a:solidFill>
                <a:latin typeface="Times New Roman" pitchFamily="18" charset="0"/>
                <a:cs typeface="Times New Roman" pitchFamily="18" charset="0"/>
              </a:rPr>
              <a:t>18</a:t>
            </a:r>
            <a:r>
              <a:rPr lang="kk-KZ" sz="1100" dirty="0" smtClean="0">
                <a:solidFill>
                  <a:prstClr val="black"/>
                </a:solidFill>
                <a:latin typeface="Times New Roman" pitchFamily="18" charset="0"/>
                <a:cs typeface="Times New Roman" pitchFamily="18" charset="0"/>
              </a:rPr>
              <a:t>-20°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80" dirty="0" err="1" smtClean="0">
                <a:solidFill>
                  <a:prstClr val="black"/>
                </a:solidFill>
                <a:latin typeface="Times New Roman" panose="02020603050405020304" pitchFamily="18" charset="0"/>
                <a:cs typeface="Times New Roman" panose="02020603050405020304" pitchFamily="18" charset="0"/>
              </a:rPr>
              <a:t>Түнде</a:t>
            </a:r>
            <a:r>
              <a:rPr lang="ru-RU" sz="1180" dirty="0" smtClean="0">
                <a:solidFill>
                  <a:prstClr val="black"/>
                </a:solidFill>
                <a:latin typeface="Times New Roman" panose="02020603050405020304" pitchFamily="18" charset="0"/>
                <a:cs typeface="Times New Roman" panose="02020603050405020304" pitchFamily="18" charset="0"/>
              </a:rPr>
              <a:t> 2</a:t>
            </a:r>
            <a:r>
              <a:rPr lang="kk-KZ" sz="1180" dirty="0">
                <a:solidFill>
                  <a:prstClr val="black"/>
                </a:solidFill>
                <a:latin typeface="Times New Roman" panose="02020603050405020304" pitchFamily="18" charset="0"/>
                <a:cs typeface="Times New Roman" panose="02020603050405020304" pitchFamily="18" charset="0"/>
              </a:rPr>
              <a:t>8</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шілде</a:t>
            </a:r>
            <a:r>
              <a:rPr lang="ru-RU" sz="1180" dirty="0">
                <a:solidFill>
                  <a:prstClr val="black"/>
                </a:solidFill>
                <a:latin typeface="Times New Roman" panose="02020603050405020304" pitchFamily="18" charset="0"/>
                <a:cs typeface="Times New Roman" panose="02020603050405020304" pitchFamily="18" charset="0"/>
              </a:rPr>
              <a:t> 2024 </a:t>
            </a:r>
            <a:r>
              <a:rPr lang="ru-RU" sz="1180" dirty="0" err="1">
                <a:solidFill>
                  <a:prstClr val="black"/>
                </a:solidFill>
                <a:latin typeface="Times New Roman" panose="02020603050405020304" pitchFamily="18" charset="0"/>
                <a:cs typeface="Times New Roman" panose="02020603050405020304" pitchFamily="18" charset="0"/>
              </a:rPr>
              <a:t>жылы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метеорологиялық</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жағдайлар</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атмосферасында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ластаушы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заттардың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жиналуына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ықпал</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етеді</a:t>
            </a:r>
            <a:r>
              <a:rPr lang="ru-RU" sz="118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180" dirty="0" err="1">
                <a:solidFill>
                  <a:prstClr val="black"/>
                </a:solidFill>
                <a:latin typeface="Times New Roman" panose="02020603050405020304" pitchFamily="18" charset="0"/>
                <a:cs typeface="Times New Roman" panose="02020603050405020304" pitchFamily="18" charset="0"/>
              </a:rPr>
              <a:t>Жалпы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бойынша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ауаның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ластану</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деңгейі</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жоғары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болады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деп</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күтіледі</a:t>
            </a:r>
            <a:r>
              <a:rPr lang="ru-RU" sz="118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1907583"/>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22342</TotalTime>
  <Words>637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3947</cp:revision>
  <cp:lastPrinted>2021-07-01T03:56:27Z</cp:lastPrinted>
  <dcterms:created xsi:type="dcterms:W3CDTF">2018-03-27T06:03:00Z</dcterms:created>
  <dcterms:modified xsi:type="dcterms:W3CDTF">2024-07-27T07:26:12Z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