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27</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435832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522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40</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27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түнде жаңбыр, </a:t>
            </a:r>
            <a:r>
              <a:rPr lang="kk-KZ" sz="1200" dirty="0" smtClean="0">
                <a:latin typeface="Times New Roman" pitchFamily="18" charset="0"/>
                <a:cs typeface="Times New Roman" pitchFamily="18" charset="0"/>
              </a:rPr>
              <a:t>найзағай. Оңтүстік-батыстан </a:t>
            </a:r>
            <a:r>
              <a:rPr lang="kk-KZ" sz="1200" dirty="0">
                <a:latin typeface="Times New Roman" pitchFamily="18" charset="0"/>
                <a:cs typeface="Times New Roman" pitchFamily="18" charset="0"/>
              </a:rPr>
              <a:t>жел соғады, күші 15-20, екпіні </a:t>
            </a:r>
            <a:r>
              <a:rPr lang="kk-KZ" sz="1200" dirty="0" smtClean="0">
                <a:latin typeface="Times New Roman" pitchFamily="18" charset="0"/>
                <a:cs typeface="Times New Roman" pitchFamily="18" charset="0"/>
              </a:rPr>
              <a:t>25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14-16,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19-21 </a:t>
            </a:r>
            <a:r>
              <a:rPr lang="kk-KZ" sz="1200" dirty="0">
                <a:latin typeface="Times New Roman" pitchFamily="18" charset="0"/>
                <a:cs typeface="Times New Roman" pitchFamily="18" charset="0"/>
              </a:rPr>
              <a:t>градус жылы.</a:t>
            </a:r>
          </a:p>
          <a:p>
            <a:pPr algn="ctr"/>
            <a:r>
              <a:rPr lang="kk-KZ" sz="1200" b="1" dirty="0">
                <a:latin typeface="Times New Roman" pitchFamily="18" charset="0"/>
                <a:cs typeface="Times New Roman" pitchFamily="18" charset="0"/>
              </a:rPr>
              <a:t>29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29</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Оңтүстік-батыстан жел соғады, күші 15-20, екпіні </a:t>
            </a:r>
            <a:r>
              <a:rPr lang="kk-KZ" sz="1200" dirty="0" smtClean="0">
                <a:latin typeface="Times New Roman" pitchFamily="18" charset="0"/>
                <a:cs typeface="Times New Roman" pitchFamily="18" charset="0"/>
              </a:rPr>
              <a:t>25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13-15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28 шілдеге</a:t>
            </a:r>
            <a:r>
              <a:rPr lang="kk-KZ" sz="1100" dirty="0">
                <a:solidFill>
                  <a:srgbClr val="000000"/>
                </a:solidFill>
                <a:latin typeface="Times New Roman" pitchFamily="18" charset="0"/>
                <a:cs typeface="Times New Roman" pitchFamily="18" charset="0"/>
              </a:rPr>
              <a:t>, 29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15314</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5010</cp:revision>
  <cp:lastPrinted>2021-07-01T03:56:27Z</cp:lastPrinted>
  <dcterms:created xsi:type="dcterms:W3CDTF">2018-03-27T06:03:00Z</dcterms:created>
  <dcterms:modified xsi:type="dcterms:W3CDTF">2024-07-27T07:17:13Z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