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20138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күннің екінші жартысында өткінші жаңбыр, найзағай</a:t>
            </a:r>
            <a:r>
              <a:rPr lang="kk-KZ" sz="1100" dirty="0">
                <a:solidFill>
                  <a:prstClr val="black"/>
                </a:solidFill>
                <a:latin typeface="Times New Roman" pitchFamily="18" charset="0"/>
                <a:cs typeface="Times New Roman" pitchFamily="18" charset="0"/>
              </a:rPr>
              <a:t>. Оңтүстік-шығыстан соғатын жел солтүстік-батысқа ауысады, түнде күші 2-7 м/с, күндіз күші 5-10, екпіні 15-18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күндіз </a:t>
            </a:r>
            <a:r>
              <a:rPr lang="kk-KZ" sz="1100" dirty="0" smtClean="0">
                <a:solidFill>
                  <a:prstClr val="black"/>
                </a:solidFill>
                <a:latin typeface="Times New Roman" pitchFamily="18" charset="0"/>
                <a:cs typeface="Times New Roman" pitchFamily="18" charset="0"/>
              </a:rPr>
              <a:t>31-33 жылы.</a:t>
            </a:r>
            <a:endParaRPr lang="kk-KZ" sz="1100" dirty="0">
              <a:solidFill>
                <a:prstClr val="black"/>
              </a:solidFill>
              <a:latin typeface="Times New Roman" pitchFamily="18" charset="0"/>
              <a:cs typeface="Times New Roman" pitchFamily="18" charset="0"/>
            </a:endParaRP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itchFamily="18" charset="0"/>
                <a:cs typeface="Times New Roman" pitchFamily="18" charset="0"/>
              </a:rPr>
              <a:t>. Жел солтүстік-батыстан соғады, күші 5-10 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a:t>
            </a:r>
            <a:r>
              <a:rPr lang="kk-KZ" sz="1200" dirty="0">
                <a:solidFill>
                  <a:prstClr val="black"/>
                </a:solidFill>
                <a:latin typeface="Times New Roman" panose="02020603050405020304" pitchFamily="18" charset="0"/>
                <a:cs typeface="Times New Roman" panose="02020603050405020304" pitchFamily="18" charset="0"/>
              </a:rPr>
              <a:t>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0728584"/>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pic>
        <p:nvPicPr>
          <p:cNvPr id="3" name="Рисунок 2"/>
          <p:cNvPicPr>
            <a:picLocks noChangeAspect="1"/>
          </p:cNvPicPr>
          <p:nvPr/>
        </p:nvPicPr>
        <p:blipFill>
          <a:blip r:embed="rId3"/>
          <a:stretch>
            <a:fillRect/>
          </a:stretch>
        </p:blipFill>
        <p:spPr>
          <a:xfrm>
            <a:off x="4925372" y="3254625"/>
            <a:ext cx="4804064" cy="42675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19378</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3707</cp:revision>
  <cp:lastPrinted>2021-07-01T03:56:27Z</cp:lastPrinted>
  <dcterms:created xsi:type="dcterms:W3CDTF">2018-03-27T06:03:00Z</dcterms:created>
  <dcterms:modified xsi:type="dcterms:W3CDTF">2024-07-27T07:25:57Z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