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512856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27 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26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өтпелі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27-29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28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kk-KZ" altLang="ru-RU"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6015471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20814</TotalTime>
  <Words>657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3964</cp:revision>
  <cp:lastPrinted>2021-07-01T07:38:07Z</cp:lastPrinted>
  <dcterms:created xsi:type="dcterms:W3CDTF">2018-03-27T06:03:00Z</dcterms:created>
  <dcterms:modified xsi:type="dcterms:W3CDTF">2024-07-26T09:06:42Z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