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430986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26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6" y="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a:latin typeface="Times New Roman" pitchFamily="18" charset="0"/>
                <a:cs typeface="Times New Roman" pitchFamily="18" charset="0"/>
              </a:rPr>
              <a:t>27 шілдеге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26</a:t>
            </a:r>
            <a:r>
              <a:rPr lang="kk-KZ" altLang="ru-RU" sz="1200" b="1" dirty="0">
                <a:solidFill>
                  <a:srgbClr val="000000"/>
                </a:solidFill>
                <a:latin typeface="Times New Roman" pitchFamily="18" charset="0"/>
                <a:cs typeface="Times New Roman" pitchFamily="18" charset="0"/>
              </a:rPr>
              <a:t> шілде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27</a:t>
            </a:r>
            <a:r>
              <a:rPr lang="kk-KZ" altLang="ru-RU" sz="1200" b="1" dirty="0">
                <a:solidFill>
                  <a:srgbClr val="000000"/>
                </a:solidFill>
                <a:latin typeface="Times New Roman" pitchFamily="18" charset="0"/>
                <a:cs typeface="Times New Roman" pitchFamily="18" charset="0"/>
              </a:rPr>
              <a:t> шілде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Көшпелі бұлтты, жауын-шашынсыз. Батыстан, солтүстік-батыстан жел соғады, күші 7-12, екпіні 15 м/с. Ауа температурасы түнде 10-12, күндіз 20-22 градус жылы болады.</a:t>
            </a:r>
          </a:p>
          <a:p>
            <a:pPr algn="ctr"/>
            <a:r>
              <a:rPr lang="kk-KZ" sz="1200" b="1" dirty="0">
                <a:solidFill>
                  <a:srgbClr val="000000"/>
                </a:solidFill>
                <a:latin typeface="Times New Roman" pitchFamily="18" charset="0"/>
                <a:cs typeface="Times New Roman" pitchFamily="18" charset="0"/>
              </a:rPr>
              <a:t>28 шілдеге</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2024 ж. </a:t>
            </a:r>
            <a:r>
              <a:rPr lang="kk-KZ" sz="1200" b="1" dirty="0">
                <a:solidFill>
                  <a:srgbClr val="000000"/>
                </a:solidFill>
                <a:latin typeface="Times New Roman" pitchFamily="18" charset="0"/>
                <a:cs typeface="Times New Roman" pitchFamily="18" charset="0"/>
              </a:rPr>
              <a:t>27 шілде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28 </a:t>
            </a:r>
            <a:r>
              <a:rPr lang="kk-KZ" sz="1200" b="1" dirty="0">
                <a:solidFill>
                  <a:srgbClr val="000000"/>
                </a:solidFill>
                <a:latin typeface="Times New Roman" pitchFamily="18" charset="0"/>
                <a:cs typeface="Times New Roman" pitchFamily="18" charset="0"/>
              </a:rPr>
              <a:t>шілде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жауын-шашынсыз. Солтүстік-батыстан соғатын жел оңтүстік-батысқа ауысады, күші 3-8, екпіні 13 м/с. Ауа температурасы 10-12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42550101"/>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val="3583770891"/>
                    </a:ext>
                  </a:extLst>
                </a:gridCol>
                <a:gridCol w="142823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746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0,671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kk-KZ" altLang="ru-RU" sz="1200" b="1" dirty="0">
                <a:latin typeface="Times New Roman" panose="02020603050405020304" pitchFamily="18" charset="0"/>
                <a:cs typeface="Times New Roman" panose="02020603050405020304" pitchFamily="18" charset="0"/>
              </a:rPr>
              <a:t>шілдедегі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0106" y="216184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27 шілдеде, 28 шілдеде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Тарасенко Л.И.</a:t>
            </a:r>
            <a:r>
              <a:rPr lang="ru-RU" altLang="ru-RU" sz="1200" b="1" i="1" dirty="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18450</TotalTime>
  <Words>627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4574</cp:revision>
  <cp:lastPrinted>2021-07-01T07:38:07Z</cp:lastPrinted>
  <dcterms:created xsi:type="dcterms:W3CDTF">2018-03-27T06:03:00Z</dcterms:created>
  <dcterms:modified xsi:type="dcterms:W3CDTF">2024-07-26T08:47:46Z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