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49912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 шілде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күші 2-7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18-20° жылы, күндіз қатты ыстық 33-35 градус.</a:t>
            </a:r>
          </a:p>
          <a:p>
            <a:pPr lvl="0" indent="185738" algn="just"/>
            <a:endParaRPr lang="kk-KZ" sz="1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оңтүстік-шығыстан соғады, күші 3-8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8027001"/>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a:t>
            </a:r>
            <a:r>
              <a:rPr lang="kk-KZ" altLang="ru-RU" sz="1200" b="1" i="1">
                <a:solidFill>
                  <a:srgbClr val="000000"/>
                </a:solidFill>
                <a:latin typeface="Times New Roman" panose="02020603050405020304" pitchFamily="18" charset="0"/>
                <a:cs typeface="Times New Roman" panose="02020603050405020304" pitchFamily="18" charset="0"/>
              </a:rPr>
              <a:t>А.Т.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22326</TotalTime>
  <Words>655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3943</cp:revision>
  <cp:lastPrinted>2021-07-01T03:56:27Z</cp:lastPrinted>
  <dcterms:created xsi:type="dcterms:W3CDTF">2018-03-27T06:03:00Z</dcterms:created>
  <dcterms:modified xsi:type="dcterms:W3CDTF">2024-07-26T08:42:40Z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