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031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№208</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691282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1,038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27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26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Жел солтүстік-батыстан соғады, күші 9-14 м/с. Ауа температурасы түнде 12-14, күндіз 24-26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28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27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28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26344</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5126</cp:revision>
  <cp:lastPrinted>2021-07-01T03:56:27Z</cp:lastPrinted>
  <dcterms:created xsi:type="dcterms:W3CDTF">2018-03-27T06:03:00Z</dcterms:created>
  <dcterms:modified xsi:type="dcterms:W3CDTF">2024-07-26T06:20:43Z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