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798302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9728529"/>
              </p:ext>
            </p:extLst>
          </p:nvPr>
        </p:nvGraphicFramePr>
        <p:xfrm>
          <a:off x="4887749" y="4178852"/>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chemeClr val="tx1"/>
                          </a:solidFill>
                          <a:effectLst/>
                          <a:latin typeface="Times New Roman" pitchFamily="18" charset="0"/>
                          <a:cs typeface="Times New Roman" pitchFamily="18" charset="0"/>
                        </a:rPr>
                        <a:t>282</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20194</TotalTime>
  <Words>601</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3877</cp:revision>
  <cp:lastPrinted>2021-07-01T07:38:07Z</cp:lastPrinted>
  <dcterms:created xsi:type="dcterms:W3CDTF">2018-03-27T06:03:00Z</dcterms:created>
  <dcterms:modified xsi:type="dcterms:W3CDTF">2024-07-26T09:04:44Z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