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4532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27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Оң</a:t>
            </a:r>
            <a:r>
              <a:rPr lang="kk-KZ" altLang="ru-RU" sz="1200" dirty="0">
                <a:latin typeface="Times New Roman" panose="02020603050405020304" pitchFamily="18" charset="0"/>
                <a:cs typeface="Times New Roman" panose="02020603050405020304" pitchFamily="18" charset="0"/>
              </a:rPr>
              <a:t>түстік-батыстан соғатын жел солтүстік-батысқа ауысады, күші  9-14 м/с. </a:t>
            </a:r>
            <a:r>
              <a:rPr lang="kk-KZ" sz="1200" dirty="0">
                <a:latin typeface="Times New Roman" pitchFamily="18" charset="0"/>
                <a:cs typeface="Times New Roman" pitchFamily="18" charset="0"/>
                <a:sym typeface="+mn-ea"/>
              </a:rPr>
              <a:t>Ауа температурасы  түнде 17-19, днем 30-32 градус қатты ыстық.</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Сол</a:t>
            </a:r>
            <a:r>
              <a:rPr lang="kk-KZ" altLang="ru-RU" sz="1200" dirty="0">
                <a:latin typeface="Times New Roman" panose="02020603050405020304" pitchFamily="18" charset="0"/>
                <a:cs typeface="Times New Roman" panose="02020603050405020304" pitchFamily="18" charset="0"/>
              </a:rPr>
              <a:t>түстік-шығыстан жел соғады, 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12-14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883416"/>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2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РМ-2,5</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19920</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3828</cp:revision>
  <cp:lastPrinted>2021-07-01T07:38:07Z</cp:lastPrinted>
  <dcterms:created xsi:type="dcterms:W3CDTF">2018-03-27T06:03:00Z</dcterms:created>
  <dcterms:modified xsi:type="dcterms:W3CDTF">2024-07-26T09:06:29Z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