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0670593"/>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208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26 </a:t>
                      </a:r>
                      <a:r>
                        <a:rPr kumimoji="0" lang="kk-KZ" altLang="zh-CN"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шілде</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27 шілдеге </a:t>
            </a:r>
          </a:p>
          <a:p>
            <a:pPr lvl="0" algn="ctr"/>
            <a:r>
              <a:rPr lang="kk-KZ" altLang="zh-CN" sz="1200" b="1" dirty="0">
                <a:solidFill>
                  <a:srgbClr val="1F497D">
                    <a:lumMod val="75000"/>
                  </a:srgbClr>
                </a:solidFill>
                <a:latin typeface="Times New Roman" panose="02020603050405020304" pitchFamily="18" charset="0"/>
                <a:cs typeface="Times New Roman" panose="02020603050405020304" pitchFamily="18" charset="0"/>
              </a:rPr>
              <a:t>26 шілде </a:t>
            </a:r>
            <a:r>
              <a:rPr lang="kk-KZ" altLang="ru-RU" sz="1200" b="1" dirty="0">
                <a:solidFill>
                  <a:prstClr val="black"/>
                </a:solidFill>
                <a:latin typeface="Times New Roman" panose="02020603050405020304" pitchFamily="18" charset="0"/>
                <a:cs typeface="Times New Roman" panose="02020603050405020304" pitchFamily="18" charset="0"/>
              </a:rPr>
              <a:t>2024 ж. сағ. 20-ден 27 шілдеге 2024 ж. сағ. 20-дейін</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және</a:t>
            </a:r>
            <a:r>
              <a:rPr lang="ru-RU" sz="1200" dirty="0">
                <a:solidFill>
                  <a:prstClr val="black"/>
                </a:solidFill>
                <a:latin typeface="Times New Roman" panose="02020603050405020304" pitchFamily="18" charset="0"/>
                <a:cs typeface="Times New Roman" panose="02020603050405020304" pitchFamily="18" charset="0"/>
              </a:rPr>
              <a:t> күндіз </a:t>
            </a:r>
            <a:r>
              <a:rPr lang="ru-RU" sz="1200" dirty="0">
                <a:latin typeface="Times New Roman" panose="02020603050405020304" pitchFamily="18" charset="0"/>
                <a:cs typeface="Times New Roman" panose="02020603050405020304" pitchFamily="18" charset="0"/>
              </a:rPr>
              <a:t>жаңбыр,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О</a:t>
            </a:r>
            <a:r>
              <a:rPr lang="ru-RU" sz="1200" dirty="0">
                <a:solidFill>
                  <a:prstClr val="black"/>
                </a:solidFill>
                <a:latin typeface="Times New Roman" panose="02020603050405020304" pitchFamily="18" charset="0"/>
                <a:cs typeface="Times New Roman" panose="02020603050405020304" pitchFamily="18" charset="0"/>
              </a:rPr>
              <a:t>ңтустік-батыстан, батыстан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күші 9-14, екпіні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12-14, күндіз 18-20 градус жылы.</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2024 жылғы </a:t>
            </a:r>
            <a:r>
              <a:rPr lang="kk-KZ" sz="1200" b="1" dirty="0">
                <a:solidFill>
                  <a:prstClr val="black"/>
                </a:solidFill>
                <a:latin typeface="Times New Roman" panose="02020603050405020304" pitchFamily="18" charset="0"/>
                <a:cs typeface="Times New Roman" panose="02020603050405020304" pitchFamily="18" charset="0"/>
              </a:rPr>
              <a:t>28 шілдеге </a:t>
            </a:r>
          </a:p>
          <a:p>
            <a:pPr algn="just"/>
            <a:r>
              <a:rPr lang="kk-KZ" sz="1200" b="1" dirty="0">
                <a:solidFill>
                  <a:prstClr val="black"/>
                </a:solidFill>
                <a:latin typeface="Times New Roman" panose="02020603050405020304" pitchFamily="18" charset="0"/>
                <a:cs typeface="Times New Roman" panose="02020603050405020304" pitchFamily="18" charset="0"/>
              </a:rPr>
              <a:t>27 шілдеге </a:t>
            </a:r>
            <a:r>
              <a:rPr lang="kk-KZ" sz="1200" b="1" dirty="0">
                <a:latin typeface="Times New Roman" panose="02020603050405020304" pitchFamily="18" charset="0"/>
                <a:cs typeface="Times New Roman" panose="02020603050405020304" pitchFamily="18" charset="0"/>
              </a:rPr>
              <a:t>сағ.  20-ден бастап 28</a:t>
            </a:r>
            <a:r>
              <a:rPr lang="kk-KZ" sz="1200" b="1" dirty="0">
                <a:solidFill>
                  <a:prstClr val="black"/>
                </a:solidFill>
                <a:latin typeface="Times New Roman" panose="02020603050405020304" pitchFamily="18" charset="0"/>
                <a:cs typeface="Times New Roman" panose="02020603050405020304" pitchFamily="18" charset="0"/>
              </a:rPr>
              <a:t> шілдеге </a:t>
            </a:r>
            <a:r>
              <a:rPr lang="kk-KZ" altLang="ru-RU" sz="1200" b="1" dirty="0">
                <a:solidFill>
                  <a:prstClr val="black"/>
                </a:solidFill>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сағ. 08-ға дейін </a:t>
            </a:r>
          </a:p>
          <a:p>
            <a:pPr lvl="0"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жаңбыр, </a:t>
            </a:r>
            <a:r>
              <a:rPr lang="ru-RU" sz="1200" dirty="0" err="1">
                <a:solidFill>
                  <a:prstClr val="black"/>
                </a:solidFill>
                <a:latin typeface="Times New Roman" panose="02020603050405020304" pitchFamily="18" charset="0"/>
                <a:cs typeface="Times New Roman" panose="02020603050405020304" pitchFamily="18" charset="0"/>
              </a:rPr>
              <a:t>найзағай</a:t>
            </a:r>
            <a:r>
              <a:rPr lang="ru-RU" sz="1200" dirty="0">
                <a:solidFill>
                  <a:prstClr val="black"/>
                </a:solidFill>
                <a:latin typeface="Times New Roman" panose="02020603050405020304" pitchFamily="18" charset="0"/>
                <a:cs typeface="Times New Roman" panose="02020603050405020304" pitchFamily="18" charset="0"/>
              </a:rPr>
              <a:t>. Б</a:t>
            </a:r>
            <a:r>
              <a:rPr lang="ru-RU" sz="1200" dirty="0">
                <a:latin typeface="Times New Roman" panose="02020603050405020304" pitchFamily="18" charset="0"/>
                <a:cs typeface="Times New Roman" panose="02020603050405020304" pitchFamily="18" charset="0"/>
              </a:rPr>
              <a:t>атыстан</a:t>
            </a:r>
            <a:r>
              <a:rPr lang="kk-KZ" sz="1200" dirty="0">
                <a:solidFill>
                  <a:prstClr val="black"/>
                </a:solidFill>
                <a:latin typeface="Times New Roman" panose="02020603050405020304" pitchFamily="18" charset="0"/>
                <a:cs typeface="Times New Roman" panose="02020603050405020304" pitchFamily="18" charset="0"/>
              </a:rPr>
              <a:t>  жел 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kk-KZ" sz="1200" dirty="0">
                <a:solidFill>
                  <a:prstClr val="black"/>
                </a:solidFill>
                <a:latin typeface="Times New Roman" panose="02020603050405020304" pitchFamily="18" charset="0"/>
                <a:cs typeface="Times New Roman" panose="02020603050405020304" pitchFamily="18" charset="0"/>
              </a:rPr>
              <a:t>м/с. Ауа температурасы 11-13 градус жылы. </a:t>
            </a:r>
          </a:p>
          <a:p>
            <a:pPr lvl="0" algn="just"/>
            <a:r>
              <a:rPr lang="kk-KZ" sz="1200" dirty="0">
                <a:solidFill>
                  <a:prstClr val="black"/>
                </a:solidFill>
                <a:latin typeface="Times New Roman" panose="02020603050405020304" pitchFamily="18" charset="0"/>
                <a:cs typeface="Times New Roman" panose="02020603050405020304" pitchFamily="18" charset="0"/>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18061162"/>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a:solidFill>
                  <a:srgbClr val="1F497D">
                    <a:lumMod val="75000"/>
                  </a:srgbClr>
                </a:solidFill>
                <a:latin typeface="Times New Roman" panose="02020603050405020304" pitchFamily="18" charset="0"/>
                <a:cs typeface="Times New Roman" panose="02020603050405020304" pitchFamily="18" charset="0"/>
              </a:rPr>
              <a:t>26 шілде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27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28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Шибаршина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20606</TotalTime>
  <Words>619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3993</cp:revision>
  <cp:lastPrinted>2021-07-01T07:38:07Z</cp:lastPrinted>
  <dcterms:created xsi:type="dcterms:W3CDTF">2018-03-27T06:03:00Z</dcterms:created>
  <dcterms:modified xsi:type="dcterms:W3CDTF">2024-07-26T08:32:36Z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