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4067005"/>
              </p:ext>
            </p:extLst>
          </p:nvPr>
        </p:nvGraphicFramePr>
        <p:xfrm>
          <a:off x="344488" y="2292860"/>
          <a:ext cx="4465638" cy="1863471"/>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208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26</a:t>
                      </a:r>
                      <a:r>
                        <a:rPr lang="kk-KZ" altLang="zh-CN" sz="1200" b="1" i="1" baseline="0" dirty="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63622" y="3037627"/>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02708025"/>
              </p:ext>
            </p:extLst>
          </p:nvPr>
        </p:nvGraphicFramePr>
        <p:xfrm>
          <a:off x="5063622" y="475846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r>
                        <a:rPr lang="en-US" sz="1100" b="0" i="0" u="none" strike="noStrike" dirty="0">
                          <a:solidFill>
                            <a:srgbClr val="000000"/>
                          </a:solidFill>
                          <a:effectLst/>
                          <a:latin typeface="Calibri" panose="020F0502020204030204" pitchFamily="34" charset="0"/>
                        </a:rPr>
                        <a:t>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688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1358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.272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0,413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63622" y="4208530"/>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26</a:t>
            </a:r>
            <a:r>
              <a:rPr lang="kk-KZ" altLang="ru-RU" sz="1200" b="1" dirty="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2024 жыл </a:t>
            </a:r>
            <a:r>
              <a:rPr lang="en-US" altLang="ru-RU" sz="1100" b="1" dirty="0">
                <a:latin typeface="Times New Roman" panose="02020603050405020304" pitchFamily="18" charset="0"/>
                <a:cs typeface="Times New Roman" panose="02020603050405020304" pitchFamily="18" charset="0"/>
              </a:rPr>
              <a:t>27</a:t>
            </a:r>
            <a:r>
              <a:rPr lang="kk-KZ" altLang="ru-RU" sz="1100" b="1" dirty="0">
                <a:latin typeface="Times New Roman" panose="02020603050405020304" pitchFamily="18" charset="0"/>
                <a:cs typeface="Times New Roman" panose="02020603050405020304" pitchFamily="18" charset="0"/>
              </a:rPr>
              <a:t> шілде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2024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a:solidFill>
                  <a:srgbClr val="000000"/>
                </a:solidFill>
                <a:latin typeface="Times New Roman" panose="02020603050405020304" pitchFamily="18" charset="0"/>
                <a:cs typeface="Times New Roman" panose="02020603050405020304" pitchFamily="18" charset="0"/>
              </a:rPr>
              <a:t>26</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шілде</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a:solidFill>
                  <a:srgbClr val="000000"/>
                </a:solidFill>
                <a:latin typeface="Times New Roman" panose="02020603050405020304" pitchFamily="18" charset="0"/>
                <a:cs typeface="Times New Roman" panose="02020603050405020304" pitchFamily="18" charset="0"/>
              </a:rPr>
              <a:t>27</a:t>
            </a:r>
            <a:r>
              <a:rPr lang="kk-KZ" altLang="ru-RU" sz="1100" b="1" dirty="0">
                <a:solidFill>
                  <a:srgbClr val="000000"/>
                </a:solidFill>
                <a:latin typeface="Times New Roman" panose="02020603050405020304" pitchFamily="18" charset="0"/>
                <a:cs typeface="Times New Roman" panose="02020603050405020304" pitchFamily="18" charset="0"/>
              </a:rPr>
              <a:t> шілде</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кей уақыттарда жаңбыр, найзағай</a:t>
            </a:r>
            <a:r>
              <a:rPr lang="kk-KZ" sz="1100" dirty="0">
                <a:solidFill>
                  <a:prstClr val="black"/>
                </a:solidFill>
                <a:latin typeface="Times New Roman" pitchFamily="18" charset="0"/>
                <a:cs typeface="Times New Roman" pitchFamily="18" charset="0"/>
              </a:rPr>
              <a:t>. Жел солтүстіктен, солтүстік-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9-14 </a:t>
            </a:r>
            <a:r>
              <a:rPr lang="kk-KZ" sz="1100" dirty="0">
                <a:solidFill>
                  <a:prstClr val="black"/>
                </a:solidFill>
                <a:latin typeface="Times New Roman" pitchFamily="18" charset="0"/>
                <a:cs typeface="Times New Roman" pitchFamily="18" charset="0"/>
              </a:rPr>
              <a:t>м/с. Ауа температурасы түнде 19-21, күндіз 27-29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28</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2024 ж. </a:t>
            </a:r>
            <a:r>
              <a:rPr lang="en-US" sz="1100" b="1" dirty="0">
                <a:solidFill>
                  <a:srgbClr val="000000"/>
                </a:solidFill>
                <a:latin typeface="Times New Roman" panose="02020603050405020304" pitchFamily="18" charset="0"/>
                <a:cs typeface="Times New Roman" panose="02020603050405020304" pitchFamily="18" charset="0"/>
              </a:rPr>
              <a:t>27</a:t>
            </a:r>
            <a:r>
              <a:rPr lang="kk-KZ" sz="1100" b="1" dirty="0">
                <a:solidFill>
                  <a:srgbClr val="000000"/>
                </a:solidFill>
                <a:latin typeface="Times New Roman" panose="02020603050405020304" pitchFamily="18" charset="0"/>
                <a:cs typeface="Times New Roman" panose="02020603050405020304" pitchFamily="18" charset="0"/>
              </a:rPr>
              <a:t>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en-US" sz="1100" b="1" dirty="0">
                <a:solidFill>
                  <a:srgbClr val="000000"/>
                </a:solidFill>
                <a:latin typeface="Times New Roman" panose="02020603050405020304" pitchFamily="18" charset="0"/>
                <a:cs typeface="Times New Roman" panose="02020603050405020304" pitchFamily="18" charset="0"/>
              </a:rPr>
              <a:t>4</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28</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9-14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20-22 </a:t>
            </a:r>
            <a:r>
              <a:rPr lang="ru-RU" sz="1100" dirty="0" err="1">
                <a:solidFill>
                  <a:prstClr val="black"/>
                </a:solidFill>
                <a:latin typeface="Times New Roman" pitchFamily="18" charset="0"/>
                <a:cs typeface="Times New Roman" pitchFamily="18" charset="0"/>
              </a:rPr>
              <a:t>жылы</a:t>
            </a:r>
            <a:r>
              <a:rPr lang="kk-KZ" sz="1100" dirty="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9097" y="394692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7872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28866</TotalTime>
  <Words>627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3469</cp:revision>
  <cp:lastPrinted>2021-07-01T07:38:07Z</cp:lastPrinted>
  <dcterms:created xsi:type="dcterms:W3CDTF">2018-03-27T06:03:00Z</dcterms:created>
  <dcterms:modified xsi:type="dcterms:W3CDTF">2024-07-26T08:46:36Z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