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vko@meteo.kz" TargetMode="External"/><Relationship Id="rId2" Type="http://schemas.openxmlformats.org/officeDocument/2006/relationships/hyperlink" Target="mailto:vozduh2_vk@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03523507"/>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№208</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26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22018" y="3756495"/>
            <a:ext cx="4955395" cy="276999"/>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a:t>
            </a:r>
            <a:r>
              <a:rPr lang="kk-KZ" altLang="ru-RU" sz="1200" b="1" dirty="0">
                <a:latin typeface="Times New Roman" panose="02020603050405020304" pitchFamily="18" charset="0"/>
                <a:cs typeface="Times New Roman" panose="02020603050405020304" pitchFamily="18" charset="0"/>
              </a:rPr>
              <a:t>6</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шілде</a:t>
            </a:r>
            <a:r>
              <a:rPr lang="kk-KZ"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Семей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03468" y="201990"/>
            <a:ext cx="4908111" cy="2308324"/>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27 </a:t>
            </a:r>
            <a:r>
              <a:rPr lang="ru-RU" altLang="ru-RU" sz="1200" b="1" dirty="0" err="1">
                <a:latin typeface="Times New Roman" panose="02020603050405020304" pitchFamily="18" charset="0"/>
                <a:cs typeface="Times New Roman" panose="02020603050405020304" pitchFamily="18" charset="0"/>
              </a:rPr>
              <a:t>шілдеге</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a:latin typeface="Times New Roman" pitchFamily="18" charset="0"/>
                <a:cs typeface="Times New Roman" pitchFamily="18" charset="0"/>
              </a:rPr>
              <a:t>26 </a:t>
            </a:r>
            <a:r>
              <a:rPr lang="ru-RU" altLang="ru-RU" sz="1200" b="1" dirty="0" err="1">
                <a:latin typeface="Times New Roman" panose="02020603050405020304" pitchFamily="18" charset="0"/>
                <a:cs typeface="Times New Roman" panose="02020603050405020304" pitchFamily="18" charset="0"/>
              </a:rPr>
              <a:t>шілде</a:t>
            </a:r>
            <a:r>
              <a:rPr lang="kk-KZ" altLang="ru-RU" sz="1200" b="1" dirty="0">
                <a:latin typeface="Times New Roman" pitchFamily="18" charset="0"/>
                <a:cs typeface="Times New Roman" pitchFamily="18" charset="0"/>
              </a:rPr>
              <a:t> сағ. </a:t>
            </a:r>
            <a:r>
              <a:rPr lang="ru-RU" altLang="ru-RU" sz="1200" b="1" dirty="0">
                <a:latin typeface="Times New Roman" panose="02020603050405020304" pitchFamily="18" charset="0"/>
                <a:cs typeface="Times New Roman" panose="02020603050405020304" pitchFamily="18" charset="0"/>
              </a:rPr>
              <a:t>20-дан 27 </a:t>
            </a:r>
            <a:r>
              <a:rPr lang="ru-RU" altLang="ru-RU" sz="1200" b="1" dirty="0" err="1">
                <a:latin typeface="Times New Roman" panose="02020603050405020304" pitchFamily="18" charset="0"/>
                <a:cs typeface="Times New Roman" panose="02020603050405020304" pitchFamily="18" charset="0"/>
              </a:rPr>
              <a:t>шілде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жауын-шашынсыз. Оңтүстік-шығыстан соғатын жел солтүстік-батысқа ауысады, күші 5-10 м/с. Ауа температурасы түнде 18-20° жылы, күндіз қатты ыстық 33-35 градус.</a:t>
            </a:r>
          </a:p>
          <a:p>
            <a:pPr lvl="0" indent="185738" algn="ctr"/>
            <a:endParaRPr lang=""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a:t>
            </a:r>
            <a:r>
              <a:rPr lang="kk-KZ" altLang="ru-RU" sz="1200" b="1" dirty="0">
                <a:latin typeface="Times New Roman" panose="02020603050405020304" pitchFamily="18" charset="0"/>
                <a:cs typeface="Times New Roman" panose="02020603050405020304" pitchFamily="18" charset="0"/>
              </a:rPr>
              <a:t>8</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шілдеге</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anose="02020603050405020304" pitchFamily="18" charset="0"/>
                <a:cs typeface="Times New Roman" panose="02020603050405020304" pitchFamily="18" charset="0"/>
              </a:rPr>
              <a:t>27 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kk-KZ" sz="1200" b="1" dirty="0">
                <a:latin typeface="Times New Roman" panose="02020603050405020304" pitchFamily="18" charset="0"/>
                <a:cs typeface="Times New Roman" panose="02020603050405020304" pitchFamily="18" charset="0"/>
              </a:rPr>
              <a:t>28 </a:t>
            </a:r>
            <a:r>
              <a:rPr lang="ru-RU" sz="1200" b="1" dirty="0" err="1">
                <a:latin typeface="Times New Roman" panose="02020603050405020304" pitchFamily="18" charset="0"/>
                <a:cs typeface="Times New Roman" panose="02020603050405020304" pitchFamily="18" charset="0"/>
              </a:rPr>
              <a:t>шілде</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itchFamily="18" charset="0"/>
                <a:cs typeface="Times New Roman" pitchFamily="18" charset="0"/>
              </a:rPr>
              <a:t> Көшпелі бұлтты, жауын-шашынсыз. Жел солтүстік-шығыстан соғады, күші 5-10 м/с. Ауа температурасы 18-20° жылы болады. </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indent="185738" algn="just"/>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15" name="TextBox 13"/>
          <p:cNvSpPr txBox="1"/>
          <p:nvPr/>
        </p:nvSpPr>
        <p:spPr>
          <a:xfrm>
            <a:off x="4959631" y="2408697"/>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 sz="1200" dirty="0">
                <a:solidFill>
                  <a:prstClr val="black"/>
                </a:solidFill>
                <a:latin typeface="Times New Roman" panose="02020603050405020304" pitchFamily="18" charset="0"/>
                <a:cs typeface="Times New Roman" panose="02020603050405020304" pitchFamily="18" charset="0"/>
              </a:rPr>
              <a:t>М</a:t>
            </a:r>
            <a:r>
              <a:rPr lang="ru-RU" sz="1200" dirty="0" err="1">
                <a:solidFill>
                  <a:prstClr val="black"/>
                </a:solidFill>
                <a:latin typeface="Times New Roman" panose="02020603050405020304" pitchFamily="18" charset="0"/>
                <a:cs typeface="Times New Roman" panose="02020603050405020304" pitchFamily="18" charset="0"/>
              </a:rPr>
              <a:t>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 sz="1200" dirty="0">
                <a:solidFill>
                  <a:prstClr val="black"/>
                </a:solidFill>
                <a:latin typeface="Times New Roman" panose="02020603050405020304" pitchFamily="18" charset="0"/>
                <a:cs typeface="Times New Roman" panose="02020603050405020304" pitchFamily="18" charset="0"/>
              </a:rPr>
              <a:t>сей</a:t>
            </a:r>
            <a:r>
              <a:rPr lang="kk-KZ" sz="1200" dirty="0">
                <a:solidFill>
                  <a:prstClr val="black"/>
                </a:solidFill>
                <a:latin typeface="Times New Roman" panose="02020603050405020304" pitchFamily="18" charset="0"/>
                <a:cs typeface="Times New Roman" panose="02020603050405020304" pitchFamily="18" charset="0"/>
              </a:rPr>
              <a:t>ілуіне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906208255"/>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3453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468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0,937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1282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0,256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195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0,973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30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0,075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0,863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
        <p:nvSpPr>
          <p:cNvPr id="21" name="TextBox 13"/>
          <p:cNvSpPr txBox="1"/>
          <p:nvPr/>
        </p:nvSpPr>
        <p:spPr>
          <a:xfrm>
            <a:off x="4953000" y="3319628"/>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13/2</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7707" y="5787948"/>
            <a:ext cx="4320480" cy="461665"/>
          </a:xfrm>
          <a:prstGeom prst="rect">
            <a:avLst/>
          </a:prstGeom>
          <a:solidFill>
            <a:schemeClr val="bg1"/>
          </a:solidFill>
          <a:ln w="9525">
            <a:noFill/>
          </a:ln>
        </p:spPr>
        <p:txBody>
          <a:bodyPr wrap="square">
            <a:spAutoFit/>
          </a:bodyPr>
          <a:lstStyle/>
          <a:p>
            <a:pPr eaLnBrk="0" hangingPunct="0"/>
            <a:endParaRPr lang="en-US" altLang="ru-RU" sz="1200" b="1" i="1" dirty="0">
              <a:solidFill>
                <a:srgbClr val="000000"/>
              </a:solidFill>
              <a:latin typeface="Times New Roman" panose="02020603050405020304" pitchFamily="18" charset="0"/>
              <a:cs typeface="Times New Roman" panose="02020603050405020304" pitchFamily="18" charset="0"/>
            </a:endParaRPr>
          </a:p>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Иманғабасова А.Т. / Эрнст Л.В.</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val="20000"/>
                    </a:ext>
                  </a:extLst>
                </a:gridCol>
                <a:gridCol w="3098905">
                  <a:extLst>
                    <a:ext uri="{9D8B030D-6E8A-4147-A177-3AD203B41FA5}">
                      <a16:colId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3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23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76882404"/>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vozduh2_vk</a:t>
                      </a:r>
                      <a:r>
                        <a:rPr lang="en-US" altLang="x-none" sz="800" b="1" dirty="0">
                          <a:latin typeface="Times New Roman" panose="02020603050405020304" pitchFamily="18" charset="0"/>
                          <a:cs typeface="Times New Roman" panose="02020603050405020304" pitchFamily="18" charset="0"/>
                          <a:hlinkClick r:id="rId2"/>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19461</TotalTime>
  <Words>610</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3768</cp:revision>
  <cp:lastPrinted>2021-07-01T03:56:27Z</cp:lastPrinted>
  <dcterms:created xsi:type="dcterms:W3CDTF">2018-03-27T06:03:00Z</dcterms:created>
  <dcterms:modified xsi:type="dcterms:W3CDTF">2024-07-26T08:43:26Z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