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9937369"/>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a:solidFill>
                            <a:srgbClr val="002060"/>
                          </a:solidFill>
                          <a:latin typeface="Times New Roman" panose="02020603050405020304" pitchFamily="18" charset="0"/>
                          <a:cs typeface="Times New Roman" panose="02020603050405020304" pitchFamily="18" charset="0"/>
                        </a:rPr>
                        <a:t>208</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26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26 </a:t>
            </a:r>
            <a:r>
              <a:rPr lang="kk-KZ" altLang="ru-RU" sz="1200" b="1" dirty="0">
                <a:latin typeface="Times New Roman" panose="02020603050405020304" pitchFamily="18" charset="0"/>
                <a:cs typeface="Times New Roman" panose="02020603050405020304" pitchFamily="18" charset="0"/>
              </a:rPr>
              <a:t>шілдеге  </a:t>
            </a:r>
            <a:r>
              <a:rPr lang="ru-RU" altLang="ru-RU" sz="1200" b="1" dirty="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736138480"/>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9682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024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36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80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51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9390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82157">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1,20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23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27</a:t>
            </a:r>
            <a:r>
              <a:rPr lang="kk-KZ" altLang="ru-RU" sz="1200" b="1" dirty="0">
                <a:latin typeface="Times New Roman" panose="02020603050405020304" pitchFamily="18" charset="0"/>
                <a:cs typeface="Times New Roman" panose="02020603050405020304" pitchFamily="18" charset="0"/>
              </a:rPr>
              <a:t> шілдеге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a:latin typeface="Times New Roman" pitchFamily="18" charset="0"/>
                <a:cs typeface="Times New Roman" pitchFamily="18" charset="0"/>
              </a:rPr>
              <a:t>2</a:t>
            </a:r>
            <a:r>
              <a:rPr lang="en-US" altLang="ru-RU" sz="1200" b="1" dirty="0">
                <a:latin typeface="Times New Roman" pitchFamily="18" charset="0"/>
                <a:cs typeface="Times New Roman" pitchFamily="18" charset="0"/>
              </a:rPr>
              <a:t>0</a:t>
            </a:r>
            <a:r>
              <a:rPr lang="kk-KZ" altLang="ru-RU" sz="1200" b="1" dirty="0">
                <a:latin typeface="Times New Roman" pitchFamily="18" charset="0"/>
                <a:cs typeface="Times New Roman" pitchFamily="18" charset="0"/>
              </a:rPr>
              <a:t> сағ. 26 шілдеден 2</a:t>
            </a:r>
            <a:r>
              <a:rPr lang="en-US" altLang="ru-RU" sz="1200" b="1" dirty="0">
                <a:latin typeface="Times New Roman" pitchFamily="18" charset="0"/>
                <a:cs typeface="Times New Roman" pitchFamily="18" charset="0"/>
              </a:rPr>
              <a:t>0</a:t>
            </a:r>
            <a:r>
              <a:rPr lang="kk-KZ" altLang="ru-RU" sz="1200" b="1" dirty="0">
                <a:latin typeface="Times New Roman" pitchFamily="18" charset="0"/>
                <a:cs typeface="Times New Roman" pitchFamily="18" charset="0"/>
              </a:rPr>
              <a:t> сағ. </a:t>
            </a:r>
            <a:r>
              <a:rPr lang="ru-RU" altLang="ru-RU" sz="1200" b="1" dirty="0">
                <a:latin typeface="Times New Roman" pitchFamily="18" charset="0"/>
                <a:cs typeface="Times New Roman" pitchFamily="18" charset="0"/>
              </a:rPr>
              <a:t>27 </a:t>
            </a:r>
            <a:r>
              <a:rPr lang="kk-KZ" altLang="ru-RU" sz="1200" b="1" dirty="0">
                <a:latin typeface="Times New Roman" pitchFamily="18" charset="0"/>
                <a:cs typeface="Times New Roman" pitchFamily="18" charset="0"/>
              </a:rPr>
              <a:t>шілдеге  2024 ж. </a:t>
            </a:r>
            <a:r>
              <a:rPr 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a:latin typeface="Times New Roman" pitchFamily="18" charset="0"/>
                <a:cs typeface="Times New Roman" pitchFamily="18" charset="0"/>
              </a:rPr>
              <a:t>      Аздаған бұлтты, жауын-шашынсыз болады. Солтүстік-батыстан солтүстік-шығысқа ауысатын жел соғады, күші 5-10 м/с. Ауа температурасы түнде 21-23, күндіз 36-38 градус жылы болады. </a:t>
            </a:r>
            <a:endParaRPr lang="ru-RU" sz="1100" dirty="0">
              <a:latin typeface="Times New Roman" pitchFamily="18" charset="0"/>
              <a:cs typeface="Times New Roman" pitchFamily="18" charset="0"/>
            </a:endParaRPr>
          </a:p>
          <a:p>
            <a:pPr indent="182563" algn="just"/>
            <a:r>
              <a:rPr lang="kk-KZ" altLang="ru-RU" sz="1200" b="1" dirty="0">
                <a:latin typeface="Times New Roman" pitchFamily="18" charset="0"/>
                <a:cs typeface="Times New Roman" pitchFamily="18" charset="0"/>
              </a:rPr>
              <a:t>                                         28 шілдеге</a:t>
            </a:r>
            <a:endParaRPr lang="ru-RU" sz="1200" b="1" dirty="0">
              <a:latin typeface="Times New Roman" panose="02020603050405020304" pitchFamily="18" charset="0"/>
              <a:cs typeface="Times New Roman" panose="02020603050405020304" pitchFamily="18" charset="0"/>
            </a:endParaRPr>
          </a:p>
          <a:p>
            <a:pPr indent="182563" algn="just"/>
            <a:r>
              <a:rPr lang="kk-KZ" altLang="ru-RU" sz="1200" b="1" dirty="0">
                <a:latin typeface="Times New Roman" pitchFamily="18" charset="0"/>
                <a:cs typeface="Times New Roman" pitchFamily="18" charset="0"/>
              </a:rPr>
              <a:t>2024 ж. 2</a:t>
            </a:r>
            <a:r>
              <a:rPr lang="ru-RU" altLang="ru-RU" sz="1200" b="1" dirty="0">
                <a:latin typeface="Times New Roman" pitchFamily="18" charset="0"/>
                <a:cs typeface="Times New Roman" pitchFamily="18" charset="0"/>
              </a:rPr>
              <a:t>0</a:t>
            </a:r>
            <a:r>
              <a:rPr lang="kk-KZ" altLang="ru-RU" sz="1200" b="1" dirty="0">
                <a:latin typeface="Times New Roman" pitchFamily="18" charset="0"/>
                <a:cs typeface="Times New Roman" pitchFamily="18" charset="0"/>
              </a:rPr>
              <a:t> сағ. 27</a:t>
            </a:r>
            <a:r>
              <a:rPr lang="en-US"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шілдеден  0</a:t>
            </a:r>
            <a:r>
              <a:rPr lang="en-US" altLang="ru-RU" sz="1200" b="1" dirty="0">
                <a:latin typeface="Times New Roman" pitchFamily="18" charset="0"/>
                <a:cs typeface="Times New Roman" pitchFamily="18" charset="0"/>
              </a:rPr>
              <a:t>8</a:t>
            </a:r>
            <a:r>
              <a:rPr lang="kk-KZ" altLang="ru-RU" sz="1200" b="1" dirty="0">
                <a:latin typeface="Times New Roman" pitchFamily="18" charset="0"/>
                <a:cs typeface="Times New Roman" pitchFamily="18" charset="0"/>
              </a:rPr>
              <a:t> сағ. </a:t>
            </a:r>
            <a:r>
              <a:rPr lang="ru-RU" altLang="ru-RU" sz="1200" b="1" dirty="0">
                <a:latin typeface="Times New Roman" panose="02020603050405020304" pitchFamily="18" charset="0"/>
                <a:cs typeface="Times New Roman" panose="02020603050405020304" pitchFamily="18" charset="0"/>
              </a:rPr>
              <a:t>28 </a:t>
            </a:r>
            <a:r>
              <a:rPr lang="ru-RU" sz="1200" b="1" dirty="0" err="1">
                <a:latin typeface="Times New Roman" panose="02020603050405020304" pitchFamily="18" charset="0"/>
                <a:cs typeface="Times New Roman" panose="02020603050405020304" pitchFamily="18" charset="0"/>
              </a:rPr>
              <a:t>шілдеге</a:t>
            </a:r>
            <a:r>
              <a:rPr lang="ru-RU" sz="1200" b="1" dirty="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дейін</a:t>
            </a:r>
            <a:endParaRPr lang="en-US" altLang="ru-RU" sz="1200" b="1" dirty="0">
              <a:latin typeface="Times New Roman" pitchFamily="18" charset="0"/>
              <a:cs typeface="Times New Roman" pitchFamily="18" charset="0"/>
            </a:endParaRPr>
          </a:p>
          <a:p>
            <a:pPr lvl="0" indent="182563" algn="just"/>
            <a:r>
              <a:rPr lang="kk-KZ" sz="1100" dirty="0">
                <a:latin typeface="Times New Roman" pitchFamily="18" charset="0"/>
                <a:cs typeface="Times New Roman" pitchFamily="18" charset="0"/>
              </a:rPr>
              <a:t>Аздаған бұлтты, жауын-шашынсыз болады</a:t>
            </a:r>
            <a:r>
              <a:rPr lang="uz-Cyrl-UZ" sz="1100" dirty="0">
                <a:latin typeface="Times New Roman" pitchFamily="18" charset="0"/>
                <a:cs typeface="Times New Roman" pitchFamily="18" charset="0"/>
              </a:rPr>
              <a:t>. Солтүстік-шығыстан </a:t>
            </a:r>
            <a:r>
              <a:rPr lang="kk-KZ" sz="1100" dirty="0">
                <a:latin typeface="Times New Roman" pitchFamily="18" charset="0"/>
                <a:cs typeface="Times New Roman" pitchFamily="18" charset="0"/>
              </a:rPr>
              <a:t>жел соғады, </a:t>
            </a:r>
            <a:r>
              <a:rPr lang="kk-KZ" sz="1100">
                <a:latin typeface="Times New Roman" pitchFamily="18" charset="0"/>
                <a:cs typeface="Times New Roman" pitchFamily="18" charset="0"/>
              </a:rPr>
              <a:t>күші 5-10 </a:t>
            </a:r>
            <a:r>
              <a:rPr lang="kk-KZ" sz="1100" dirty="0">
                <a:latin typeface="Times New Roman" pitchFamily="18" charset="0"/>
                <a:cs typeface="Times New Roman" pitchFamily="18" charset="0"/>
              </a:rPr>
              <a:t>м/с. Ауа температурасы  20-22 градус жылы болады.</a:t>
            </a:r>
            <a:endParaRPr lang="ru-RU" sz="1100" dirty="0">
              <a:latin typeface="Times New Roman" pitchFamily="18" charset="0"/>
              <a:cs typeface="Times New Roman" pitchFamily="18" charset="0"/>
            </a:endParaRPr>
          </a:p>
        </p:txBody>
      </p:sp>
      <p:sp>
        <p:nvSpPr>
          <p:cNvPr id="22" name="TextBox 13"/>
          <p:cNvSpPr txBox="1"/>
          <p:nvPr/>
        </p:nvSpPr>
        <p:spPr>
          <a:xfrm>
            <a:off x="5036455" y="2162602"/>
            <a:ext cx="464554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a:solidFill>
                  <a:schemeClr val="tx1"/>
                </a:solidFill>
                <a:latin typeface="Times New Roman" panose="02020603050405020304" pitchFamily="18" charset="0"/>
                <a:cs typeface="Times New Roman" panose="02020603050405020304" pitchFamily="18" charset="0"/>
              </a:rPr>
              <a:t>27 </a:t>
            </a:r>
            <a:r>
              <a:rPr lang="ru-RU" sz="1200" dirty="0" err="1">
                <a:solidFill>
                  <a:schemeClr val="tx1"/>
                </a:solidFill>
                <a:latin typeface="Times New Roman" panose="02020603050405020304" pitchFamily="18" charset="0"/>
                <a:cs typeface="Times New Roman" panose="02020603050405020304" pitchFamily="18" charset="0"/>
              </a:rPr>
              <a:t>шілдеде</a:t>
            </a:r>
            <a:r>
              <a:rPr lang="ru-RU" sz="1200" dirty="0">
                <a:solidFill>
                  <a:schemeClr val="tx1"/>
                </a:solidFill>
                <a:latin typeface="Times New Roman" panose="02020603050405020304" pitchFamily="18" charset="0"/>
                <a:cs typeface="Times New Roman" panose="02020603050405020304" pitchFamily="18" charset="0"/>
              </a:rPr>
              <a:t>, 28 </a:t>
            </a:r>
            <a:r>
              <a:rPr lang="ru-RU" sz="1200" dirty="0" err="1">
                <a:solidFill>
                  <a:schemeClr val="tx1"/>
                </a:solidFill>
                <a:latin typeface="Times New Roman" panose="02020603050405020304" pitchFamily="18" charset="0"/>
                <a:cs typeface="Times New Roman" panose="02020603050405020304" pitchFamily="18" charset="0"/>
              </a:rPr>
              <a:t>шілдеге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a:solidFill>
                  <a:schemeClr val="tx1"/>
                </a:solidFill>
                <a:latin typeface="Times New Roman" panose="02020603050405020304" pitchFamily="18" charset="0"/>
                <a:cs typeface="Times New Roman" panose="02020603050405020304" pitchFamily="18" charset="0"/>
              </a:rPr>
              <a:t>көтеріңкі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23</a:t>
            </a:r>
          </a:p>
          <a:p>
            <a:pPr algn="just"/>
            <a:r>
              <a:rPr lang="ru-RU" altLang="ru-RU" sz="1200" dirty="0">
                <a:solidFill>
                  <a:srgbClr val="000000"/>
                </a:solidFill>
                <a:latin typeface="Times New Roman" panose="02020603050405020304" pitchFamily="18" charset="0"/>
                <a:cs typeface="Times New Roman" panose="02020603050405020304" pitchFamily="18" charset="0"/>
              </a:rPr>
              <a:t>№ 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алаңы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p>
          <a:p>
            <a:pPr algn="just"/>
            <a:r>
              <a:rPr lang="ru-RU" altLang="ru-RU" sz="1200" dirty="0">
                <a:solidFill>
                  <a:srgbClr val="000000"/>
                </a:solidFill>
                <a:latin typeface="Times New Roman" panose="02020603050405020304" pitchFamily="18" charset="0"/>
                <a:cs typeface="Times New Roman" panose="02020603050405020304" pitchFamily="18" charset="0"/>
              </a:rPr>
              <a:t>№ 5-ш / қ Самал-3</a:t>
            </a:r>
          </a:p>
          <a:p>
            <a:pPr algn="just"/>
            <a:r>
              <a:rPr lang="ru-RU" altLang="ru-RU" sz="1200" dirty="0">
                <a:solidFill>
                  <a:srgbClr val="000000"/>
                </a:solidFill>
                <a:latin typeface="Times New Roman" panose="02020603050405020304" pitchFamily="18" charset="0"/>
                <a:cs typeface="Times New Roman" panose="02020603050405020304" pitchFamily="18" charset="0"/>
              </a:rPr>
              <a:t>№ 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Метеорологиялық</a:t>
                        </a:r>
                        <a:r>
                          <a:rPr lang="kk-KZ" altLang="en-US" sz="800" baseline="0" dirty="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lang="kk-KZ" sz="800" dirty="0">
                            <a:latin typeface="Times New Roman" panose="02020603050405020304" pitchFamily="18" charset="0"/>
                            <a:cs typeface="Times New Roman" panose="02020603050405020304" pitchFamily="18" charset="0"/>
                          </a:rPr>
                          <a:t>52</a:t>
                        </a:r>
                        <a:r>
                          <a:rPr sz="800">
                            <a:latin typeface="Times New Roman" panose="02020603050405020304" pitchFamily="18" charset="0"/>
                            <a:cs typeface="Times New Roman" panose="02020603050405020304" pitchFamily="18" charset="0"/>
                          </a:rPr>
                          <a:t>72) </a:t>
                        </a:r>
                        <a:r>
                          <a:rPr lang="kk-KZ" sz="800" dirty="0">
                            <a:latin typeface="Times New Roman" panose="02020603050405020304" pitchFamily="18" charset="0"/>
                            <a:cs typeface="Times New Roman" panose="02020603050405020304" pitchFamily="18" charset="0"/>
                          </a:rPr>
                          <a:t>53</a:t>
                        </a:r>
                        <a:r>
                          <a:rPr sz="80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ction="ppaction://noaction"/>
                          </a:rPr>
                          <a:t>omp_uko@meteo.kz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72) </a:t>
                        </a:r>
                        <a:r>
                          <a:rPr lang="kk-KZ" sz="800" dirty="0">
                            <a:latin typeface="Times New Roman" panose="02020603050405020304" pitchFamily="18" charset="0"/>
                            <a:cs typeface="Times New Roman" panose="02020603050405020304" pitchFamily="18" charset="0"/>
                          </a:rPr>
                          <a:t>54-09-75</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lmzps_uko@meteo.kz</a:t>
                        </a:r>
                        <a:r>
                          <a:rPr lang="kk-KZ"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Шымкент қ., </a:t>
              </a:r>
              <a:r>
                <a:rPr lang="ru-RU" altLang="ru-RU" sz="1000" i="1" dirty="0" err="1">
                  <a:latin typeface="Times New Roman" panose="02020603050405020304" pitchFamily="18" charset="0"/>
                  <a:cs typeface="Times New Roman" panose="02020603050405020304" pitchFamily="18" charset="0"/>
                </a:rPr>
                <a:t>Жылқышиев</a:t>
              </a:r>
              <a:r>
                <a:rPr lang="ru-RU" altLang="ru-RU" sz="1000" i="1" dirty="0">
                  <a:latin typeface="Times New Roman" panose="02020603050405020304" pitchFamily="18" charset="0"/>
                  <a:cs typeface="Times New Roman" panose="02020603050405020304" pitchFamily="18" charset="0"/>
                </a:rPr>
                <a:t>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latin typeface="Times New Roman" panose="02020603050405020304" pitchFamily="18" charset="0"/>
                <a:cs typeface="Times New Roman" panose="02020603050405020304" pitchFamily="18" charset="0"/>
              </a:rPr>
              <a:t>Матегова</a:t>
            </a:r>
            <a:r>
              <a:rPr lang="ru-RU" altLang="ru-RU" sz="1200" b="1" i="1" dirty="0">
                <a:latin typeface="Times New Roman" panose="02020603050405020304" pitchFamily="18" charset="0"/>
                <a:cs typeface="Times New Roman" panose="02020603050405020304" pitchFamily="18" charset="0"/>
              </a:rPr>
              <a:t> Е</a:t>
            </a:r>
            <a:r>
              <a:rPr lang="ru-RU" sz="1200" b="1" i="1" dirty="0">
                <a:latin typeface="Times New Roman" panose="02020603050405020304" pitchFamily="18" charset="0"/>
                <a:cs typeface="Times New Roman" panose="02020603050405020304" pitchFamily="18" charset="0"/>
              </a:rPr>
              <a:t>./</a:t>
            </a:r>
            <a:r>
              <a:rPr lang="ru-RU" sz="1200" b="1" i="1" dirty="0" err="1">
                <a:latin typeface="Times New Roman" panose="02020603050405020304" pitchFamily="18" charset="0"/>
                <a:cs typeface="Times New Roman" panose="02020603050405020304" pitchFamily="18" charset="0"/>
              </a:rPr>
              <a:t>Кахарбеков</a:t>
            </a:r>
            <a:r>
              <a:rPr lang="ru-RU" sz="1200" b="1" i="1">
                <a:latin typeface="Times New Roman" panose="02020603050405020304" pitchFamily="18" charset="0"/>
                <a:cs typeface="Times New Roman" panose="02020603050405020304" pitchFamily="18" charset="0"/>
              </a:rPr>
              <a:t> М.К.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val="20000"/>
                    </a:ext>
                  </a:extLst>
                </a:gridCol>
                <a:gridCol w="2869164">
                  <a:extLst>
                    <a:ext uri="{9D8B030D-6E8A-4147-A177-3AD203B41FA5}">
                      <a16:colId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316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0,14 ≤ Р &lt;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3921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0,25 ≤ Р &lt; 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13733</TotalTime>
  <Words>619</Words>
  <Application>Microsoft Office PowerPoint</Application>
  <PresentationFormat>Лист A4 (210x297 мм)</PresentationFormat>
  <Paragraphs>89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3298</cp:revision>
  <cp:lastPrinted>2021-07-01T03:56:27Z</cp:lastPrinted>
  <dcterms:created xsi:type="dcterms:W3CDTF">2018-03-27T06:03:00Z</dcterms:created>
  <dcterms:modified xsi:type="dcterms:W3CDTF">2024-07-26T08:44:44Z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