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153516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133235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0,533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075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0,729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a:t>
                      </a:r>
                      <a:r>
                        <a:rPr lang="kk-KZ" sz="1000" b="0" i="0" u="none" strike="noStrike" dirty="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Солтүстіктен жел соғады, күші түнде 2-7, күндіз 6-11 м/с. Ауа температурасы түнде 18-20, күндіз 28-30 жылы.</a:t>
            </a:r>
          </a:p>
          <a:p>
            <a:pPr algn="just">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шілде</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шілде</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Солтүстік-батыстан жел соғады, күші 2-7 м/с. Ауа температурасы 18-20 жылы</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a:solidFill>
                  <a:schemeClr val="tx1"/>
                </a:solidFill>
                <a:latin typeface="Times New Roman" panose="02020603050405020304" pitchFamily="18" charset="0"/>
                <a:cs typeface="Times New Roman" panose="02020603050405020304" pitchFamily="18" charset="0"/>
              </a:rPr>
              <a:t> </a:t>
            </a:r>
            <a:r>
              <a:rPr lang="kk-KZ" sz="1200" b="1">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Ихсанова</a:t>
            </a:r>
            <a:r>
              <a:rPr lang="ru-RU" altLang="ru-RU" sz="1200" b="1" i="1" dirty="0">
                <a:solidFill>
                  <a:srgbClr val="000000"/>
                </a:solidFill>
                <a:latin typeface="Times New Roman" pitchFamily="18" charset="0"/>
                <a:cs typeface="Times New Roman" pitchFamily="18" charset="0"/>
              </a:rPr>
              <a:t> М.</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22011</TotalTime>
  <Words>616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3806</cp:revision>
  <cp:lastPrinted>2023-02-06T06:57:51Z</cp:lastPrinted>
  <dcterms:created xsi:type="dcterms:W3CDTF">2018-03-27T06:03:00Z</dcterms:created>
  <dcterms:modified xsi:type="dcterms:W3CDTF">2024-07-26T08:45:25Z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