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004306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Ветер юго-восточный с переходом на северо-западный 2-7 м/с. Температура воздуха ночью 18-20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сильная жара 33-35 градусов.</a:t>
            </a:r>
          </a:p>
          <a:p>
            <a:pPr algn="ctr"/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до 08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0319" y="2067545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2024 года 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степени.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998314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24171</TotalTime>
  <Words>703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4020</cp:revision>
  <cp:lastPrinted>2021-10-18T15:52:53Z</cp:lastPrinted>
  <dcterms:created xsi:type="dcterms:W3CDTF">2018-03-27T06:03:00Z</dcterms:created>
  <dcterms:modified xsi:type="dcterms:W3CDTF">2024-07-26T08:42:52Z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