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353259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и утром дождь, гроза. Ветер северо-западный 9-14 м/с. Температура воздуха ночью 19-21,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северо-западный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328091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32441</TotalTime>
  <Words>659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5427</cp:revision>
  <cp:lastPrinted>2021-11-30T05:55:24Z</cp:lastPrinted>
  <dcterms:created xsi:type="dcterms:W3CDTF">2018-03-27T06:03:00Z</dcterms:created>
  <dcterms:modified xsi:type="dcterms:W3CDTF">2024-07-26T08:46:12Z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