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05370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северо-западный 2-7 м/с. Температура воздуха ночью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30-32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3-8 м/с.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15-17°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3109" y="220488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2024 года 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308" y="33294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51815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19895</TotalTime>
  <Words>641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3714</cp:revision>
  <cp:lastPrinted>2021-10-14T11:15:53Z</cp:lastPrinted>
  <dcterms:created xsi:type="dcterms:W3CDTF">2018-03-27T06:03:00Z</dcterms:created>
  <dcterms:modified xsi:type="dcterms:W3CDTF">2024-07-26T08:43:14Z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