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143175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юго-восточный с переходом на северо-западный 5-10 м/с. Температура воздуха ночью 18-20° тепла, днем сильная жара 33-35 градусов. </a:t>
            </a:r>
          </a:p>
          <a:p>
            <a:pPr algn="just"/>
            <a:endParaRPr lang="kk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до 08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5-10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989005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20723</TotalTime>
  <Words>652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3750</cp:revision>
  <cp:lastPrinted>2021-07-01T03:56:27Z</cp:lastPrinted>
  <dcterms:created xsi:type="dcterms:W3CDTF">2018-03-27T06:03:00Z</dcterms:created>
  <dcterms:modified xsi:type="dcterms:W3CDTF">2024-07-26T08:43:38Z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