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162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166844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07348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2119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0,424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1,038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северо-западный 9-14 м/с. Температура воздуха ночью 12-14, днем 24-26 тепла.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28 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северо-западный 9-14 м/с. Температура воздуха 12-14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26119</TotalTime>
  <Words>626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4718</cp:revision>
  <cp:lastPrinted>2021-07-01T03:56:27Z</cp:lastPrinted>
  <dcterms:created xsi:type="dcterms:W3CDTF">2018-03-27T06:03:00Z</dcterms:created>
  <dcterms:modified xsi:type="dcterms:W3CDTF">2024-07-26T06:21:04Z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