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26871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27 июля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днем дождь, гроза. Ветер юго-западный, западный 9-14, порывы 15-20 м/с. Температура воздуха ночью 12-14,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западный 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76942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июля, ночью 28 июля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Шибаршина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22885</TotalTime>
  <Words>624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3991</cp:revision>
  <cp:lastPrinted>2021-07-01T03:56:27Z</cp:lastPrinted>
  <dcterms:created xsi:type="dcterms:W3CDTF">2018-03-27T06:03:00Z</dcterms:created>
  <dcterms:modified xsi:type="dcterms:W3CDTF">2024-07-26T08:32:49Z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