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302773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27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ночью 9-14, днем 15-20, порывы 23 м/с. Температура воздуха ночью 14-16, днем 22-24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27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14-16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881659"/>
              </p:ext>
            </p:extLst>
          </p:nvPr>
        </p:nvGraphicFramePr>
        <p:xfrm>
          <a:off x="5069627" y="4405647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19943</TotalTime>
  <Words>616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3264</cp:revision>
  <cp:lastPrinted>2021-07-01T03:56:27Z</cp:lastPrinted>
  <dcterms:created xsi:type="dcterms:W3CDTF">2018-03-27T06:03:00Z</dcterms:created>
  <dcterms:modified xsi:type="dcterms:W3CDTF">2024-07-26T08:44:16Z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