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919479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27 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кратковременный дождь, гроза. Ветер юго- западный 9-14 м/с. Температура воздуха ночью 16-18, днем 27-29 тепла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северо-восточный 9-14 м/с. Температура воздуха ночью 11-13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28946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19332</TotalTime>
  <Words>633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3855</cp:revision>
  <cp:lastPrinted>2021-07-01T03:56:27Z</cp:lastPrinted>
  <dcterms:created xsi:type="dcterms:W3CDTF">2018-03-27T06:03:00Z</dcterms:created>
  <dcterms:modified xsi:type="dcterms:W3CDTF">2024-07-26T09:07:28Z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