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27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юго-западный 5-10 м/с. Температура воздуха ночью 19-21 тепла, днем сильная жара 37-39 градусов.</a:t>
            </a:r>
            <a:r>
              <a:rPr lang="kk-KZ" sz="1200" dirty="0"/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28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28 июля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юго-восточный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943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19391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4289</cp:revision>
  <cp:lastPrinted>2021-07-01T03:56:27Z</cp:lastPrinted>
  <dcterms:created xsi:type="dcterms:W3CDTF">2018-03-27T06:03:00Z</dcterms:created>
  <dcterms:modified xsi:type="dcterms:W3CDTF">2024-07-26T08:41:42Z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