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484634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26 июля 2024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536739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26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27 июля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северо-западный с переходом на северо-восточный 5-10 м/с. Температура воздуха ночью 3-5, днем 17-19 тепла.</a:t>
            </a: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27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 28 июл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северо-восточный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20-22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2024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13771</TotalTime>
  <Words>659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3178</cp:revision>
  <cp:lastPrinted>2021-07-01T03:56:27Z</cp:lastPrinted>
  <dcterms:created xsi:type="dcterms:W3CDTF">2018-03-27T06:03:00Z</dcterms:created>
  <dcterms:modified xsi:type="dcterms:W3CDTF">2024-07-26T08:44:54Z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