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2" autoAdjust="0"/>
    <p:restoredTop sz="99341" autoAdjust="0"/>
  </p:normalViewPr>
  <p:slideViewPr>
    <p:cSldViewPr>
      <p:cViewPr varScale="1">
        <p:scale>
          <a:sx n="120" d="100"/>
          <a:sy n="120" d="100"/>
        </p:scale>
        <p:origin x="2054" y="86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B5B5E10C-9C50-44B9-BDD3-D4A40D825515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1207127957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80C386-4475-43F0-B087-C8BF8E91715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CB6547-098C-4DFA-AAC1-411C039335F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DD772B-88AD-4BDF-8E0E-FE8E92FB0DD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7F9816-B9F7-4C5C-8DDF-55B1F1B4E7A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A0DE1A-9E66-425D-AD31-6AF775D6E4F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FB023D-23BD-40B8-9505-72DF54B5466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E9656F-2819-44BA-B17A-34A625CDDAA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7265BB-6FAF-4C00-BA2F-8241EDB2272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AA95A9-9D7F-4913-9E12-0ED3BBA042C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A9F0C6-B76A-4EA7-BD63-2522DF292DE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9EAF8E-B600-4829-80D6-0B3BD8151A7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0AED4D84-46F5-4ADD-A8F1-F29B1126524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>
                <a:solidFill>
                  <a:srgbClr val="002060"/>
                </a:solidFill>
                <a:cs typeface="Times New Roman" pitchFamily="18" charset="0"/>
              </a:rPr>
              <a:t>208</a:t>
            </a:r>
            <a:endParaRPr lang="ru-RU" altLang="zh-CN" sz="1600" b="1" i="1" dirty="0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26 июля 2024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3000" y="114300"/>
            <a:ext cx="4830763" cy="1892826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27 июля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26 июля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27 </a:t>
            </a:r>
            <a:r>
              <a:rPr lang="ru-RU" altLang="ru-RU" sz="1100" b="1" dirty="0">
                <a:solidFill>
                  <a:schemeClr val="tx1"/>
                </a:solidFill>
              </a:rPr>
              <a:t>июля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just"/>
            <a:r>
              <a:rPr lang="ru-RU" dirty="0">
                <a:solidFill>
                  <a:schemeClr val="tx1"/>
                </a:solidFill>
              </a:rPr>
              <a:t>Переменная облачность, </a:t>
            </a:r>
            <a:r>
              <a:rPr lang="kk-KZ" dirty="0">
                <a:solidFill>
                  <a:schemeClr val="tx1"/>
                </a:solidFill>
              </a:rPr>
              <a:t>без осадков</a:t>
            </a:r>
            <a:r>
              <a:rPr lang="ru-RU" dirty="0">
                <a:solidFill>
                  <a:schemeClr val="tx1"/>
                </a:solidFill>
              </a:rPr>
              <a:t>. Ветер северо-западный 3-8 м/с. Температура воздуха ночью </a:t>
            </a:r>
            <a:r>
              <a:rPr lang="kk-KZ" dirty="0">
                <a:solidFill>
                  <a:schemeClr val="tx1"/>
                </a:solidFill>
              </a:rPr>
              <a:t>23-25 тепла</a:t>
            </a:r>
            <a:r>
              <a:rPr lang="ru-RU" dirty="0">
                <a:solidFill>
                  <a:schemeClr val="tx1"/>
                </a:solidFill>
              </a:rPr>
              <a:t>, днем </a:t>
            </a:r>
            <a:r>
              <a:rPr lang="kk-KZ" dirty="0">
                <a:solidFill>
                  <a:schemeClr val="tx1"/>
                </a:solidFill>
              </a:rPr>
              <a:t>сильная жара 36-38 градусов</a:t>
            </a:r>
            <a:r>
              <a:rPr lang="ru-RU" dirty="0">
                <a:solidFill>
                  <a:schemeClr val="tx1"/>
                </a:solidFill>
              </a:rPr>
              <a:t>.</a:t>
            </a:r>
          </a:p>
          <a:p>
            <a:pPr algn="ctr"/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на ночь 28 июля</a:t>
            </a:r>
          </a:p>
          <a:p>
            <a:pPr algn="ctr"/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с 20 ч. 27</a:t>
            </a:r>
            <a:r>
              <a:rPr lang="ru-RU" altLang="ru-RU" b="1" dirty="0">
                <a:solidFill>
                  <a:schemeClr val="tx1"/>
                </a:solidFill>
              </a:rPr>
              <a:t> июля</a:t>
            </a:r>
            <a:r>
              <a:rPr lang="ru-RU" dirty="0">
                <a:solidFill>
                  <a:schemeClr val="tx1"/>
                </a:solidFill>
                <a:sym typeface="+mn-ea"/>
              </a:rPr>
              <a:t>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28 июля</a:t>
            </a:r>
          </a:p>
          <a:p>
            <a:pPr algn="just"/>
            <a:r>
              <a:rPr lang="ru-RU" dirty="0">
                <a:solidFill>
                  <a:schemeClr val="tx1"/>
                </a:solidFill>
              </a:rPr>
              <a:t>Переменная облачность, без осадков. Ветер юго-западный 3-8 м/с. Температура воздуха 23-25 тепла.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60938" y="2149475"/>
            <a:ext cx="4819650" cy="1015663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Сутки </a:t>
            </a:r>
            <a:r>
              <a:rPr lang="ru-RU" altLang="en-US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27 </a:t>
            </a:r>
            <a:r>
              <a:rPr lang="ru-RU" altLang="ru-RU" b="1" dirty="0">
                <a:solidFill>
                  <a:schemeClr val="tx1"/>
                </a:solidFill>
              </a:rPr>
              <a:t>июля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,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ночью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 28 июля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накоплению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 загрязняющих веществ</a:t>
            </a:r>
            <a:r>
              <a:rPr lang="en-US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атмосфере города</a:t>
            </a:r>
            <a:r>
              <a:rPr lang="en-US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.</a:t>
            </a:r>
            <a:endParaRPr lang="ru-RU" altLang="en-US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59350" y="6315075"/>
          <a:ext cx="4813375" cy="426720"/>
        </p:xfrm>
        <a:graphic>
          <a:graphicData uri="http://schemas.openxmlformats.org/drawingml/2006/table">
            <a:tbl>
              <a:tblPr/>
              <a:tblGrid>
                <a:gridCol w="48133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228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727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59350" y="3646488"/>
            <a:ext cx="4824413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за 26 июля 2024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26802055"/>
              </p:ext>
            </p:extLst>
          </p:nvPr>
        </p:nvGraphicFramePr>
        <p:xfrm>
          <a:off x="4964113" y="4116388"/>
          <a:ext cx="4816475" cy="2046288"/>
        </p:xfrm>
        <a:graphic>
          <a:graphicData uri="http://schemas.openxmlformats.org/drawingml/2006/table">
            <a:tbl>
              <a:tblPr/>
              <a:tblGrid>
                <a:gridCol w="18557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82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2241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65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62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111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0.7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5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119</a:t>
                      </a:r>
                      <a:endParaRPr kumimoji="0" lang="ru-RU" alt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</a:t>
                      </a:r>
                      <a:r>
                        <a:rPr kumimoji="0" lang="ru-RU" alt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347</a:t>
                      </a:r>
                      <a:endParaRPr kumimoji="0" lang="ru-RU" alt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</a:t>
                      </a:r>
                      <a:r>
                        <a:rPr kumimoji="0" lang="ru-RU" alt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4780</a:t>
                      </a:r>
                      <a:endParaRPr kumimoji="0" lang="ru-RU" alt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1.0</a:t>
                      </a:r>
                      <a:endParaRPr kumimoji="0" lang="ru-RU" alt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60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179</a:t>
                      </a:r>
                      <a:endParaRPr kumimoji="0" lang="ru-RU" alt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0.9</a:t>
                      </a:r>
                      <a:endParaRPr kumimoji="0" lang="ru-RU" alt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746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158</a:t>
                      </a:r>
                      <a:endParaRPr kumimoji="0" lang="ru-RU" alt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0.4</a:t>
                      </a:r>
                      <a:endParaRPr kumimoji="0" lang="ru-RU" alt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59350" y="3175000"/>
            <a:ext cx="4824413" cy="4699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sz="900" b="1" i="1" dirty="0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kk-KZ" altLang="ru-RU" sz="900" b="1" i="1" dirty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ru-RU" altLang="ru-RU" sz="900" b="1" i="1" dirty="0" err="1">
                <a:solidFill>
                  <a:srgbClr val="000000"/>
                </a:solidFill>
                <a:cs typeface="Times New Roman" pitchFamily="18" charset="0"/>
              </a:rPr>
              <a:t>Канаева</a:t>
            </a:r>
            <a:r>
              <a:rPr lang="ru-RU" altLang="ru-RU" sz="900" b="1" i="1">
                <a:solidFill>
                  <a:srgbClr val="000000"/>
                </a:solidFill>
                <a:cs typeface="Times New Roman" pitchFamily="18" charset="0"/>
              </a:rPr>
              <a:t> Б.К. </a:t>
            </a:r>
            <a:r>
              <a:rPr lang="ru-RU" altLang="ru-RU" sz="1000" b="1" i="1" dirty="0">
                <a:solidFill>
                  <a:schemeClr val="tx1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Досболова У.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21232</TotalTime>
  <Words>813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4856</cp:revision>
  <cp:lastPrinted>2021-07-01T09:11:30Z</cp:lastPrinted>
  <dcterms:created xsi:type="dcterms:W3CDTF">2018-03-27T06:03:00Z</dcterms:created>
  <dcterms:modified xsi:type="dcterms:W3CDTF">2024-07-26T08:38:45Z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