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95410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17215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временами дождь, гроза. Ветер северный, северо-восточный 9-14 м/с. Температура воздуха ночью 19-21, днем 27-29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20-22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26557</TotalTime>
  <Words>630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3431</cp:revision>
  <cp:lastPrinted>2021-10-15T03:50:29Z</cp:lastPrinted>
  <dcterms:created xsi:type="dcterms:W3CDTF">2018-03-27T06:03:00Z</dcterms:created>
  <dcterms:modified xsi:type="dcterms:W3CDTF">2024-07-26T08:46:47Z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