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17513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7-12, порывы 15 м/с. Температура воздуха ночью 10-12, днем 20-22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юго-западный 3-8, порывы 13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3888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июля, ночью 28 июля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36982</TotalTime>
  <Words>636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4689</cp:revision>
  <cp:lastPrinted>2021-02-03T11:37:00Z</cp:lastPrinted>
  <dcterms:created xsi:type="dcterms:W3CDTF">2018-03-27T06:03:00Z</dcterms:created>
  <dcterms:modified xsi:type="dcterms:W3CDTF">2024-07-26T08:47:57Z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