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27 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28 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июля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8442747"/>
              </p:ext>
            </p:extLst>
          </p:nvPr>
        </p:nvGraphicFramePr>
        <p:xfrm>
          <a:off x="5025008" y="4077073"/>
          <a:ext cx="4693124" cy="2341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27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дождь, гроза. Ветер юго-западный 15-20, днем порывы 25 м/с. Температура воздуха ночью 13-15, днем 21-23 тепла.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июля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28 июля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дождь, гроза. 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11-13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/Ю.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16763</TotalTime>
  <Words>636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5239</cp:revision>
  <cp:lastPrinted>2021-07-01T03:56:27Z</cp:lastPrinted>
  <dcterms:created xsi:type="dcterms:W3CDTF">2018-03-27T06:03:00Z</dcterms:created>
  <dcterms:modified xsi:type="dcterms:W3CDTF">2024-07-26T08:32:10Z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